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7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1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2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948A-BEB6-4CBA-85FC-1383822ABE6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BB8B13-E45D-49D1-A122-0925B03A4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F8B-5E86-45DD-B2D1-B3197D073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8748-695D-4E36-A80C-6DB519549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Butacu</a:t>
            </a:r>
            <a:r>
              <a:rPr lang="en-US" dirty="0"/>
              <a:t> Stefan-</a:t>
            </a:r>
            <a:r>
              <a:rPr lang="en-US" dirty="0" err="1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AA-A237-4A74-8E10-1158DA39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eNUNT</a:t>
            </a:r>
            <a:r>
              <a:rPr lang="en-US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756EE-875B-4A85-982A-DA554E178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9.2.19.2 </a:t>
                </a:r>
                <a:r>
                  <a:rPr lang="en-US" dirty="0" err="1"/>
                  <a:t>Utilizand</a:t>
                </a:r>
                <a:r>
                  <a:rPr lang="en-US" dirty="0"/>
                  <a:t> </a:t>
                </a:r>
                <a:r>
                  <a:rPr lang="en-US" dirty="0" err="1"/>
                  <a:t>rezolutia</a:t>
                </a:r>
                <a:r>
                  <a:rPr lang="en-US" dirty="0"/>
                  <a:t> </a:t>
                </a:r>
                <a:r>
                  <a:rPr lang="en-US" dirty="0" err="1"/>
                  <a:t>liniara</a:t>
                </a:r>
                <a:r>
                  <a:rPr lang="en-US" dirty="0"/>
                  <a:t>, </a:t>
                </a:r>
                <a:r>
                  <a:rPr lang="en-US" dirty="0" err="1"/>
                  <a:t>demonstrati</a:t>
                </a:r>
                <a:r>
                  <a:rPr lang="en-US" dirty="0"/>
                  <a:t> </a:t>
                </a:r>
                <a:r>
                  <a:rPr lang="en-US" dirty="0" err="1"/>
                  <a:t>semidistributivitatea</a:t>
                </a:r>
                <a:r>
                  <a:rPr lang="en-US" dirty="0"/>
                  <a:t> </a:t>
                </a:r>
                <a:r>
                  <a:rPr lang="en-US" dirty="0" err="1"/>
                  <a:t>cuatificatorului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dirty="0"/>
                  <a:t> fata de “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”: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Q(x))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x)Q(</a:t>
                </a:r>
                <a:r>
                  <a:rPr lang="en-US"/>
                  <a:t>x).  </a:t>
                </a:r>
                <a:r>
                  <a:rPr lang="en-US" dirty="0" err="1"/>
                  <a:t>Arătaţi</a:t>
                </a:r>
                <a:r>
                  <a:rPr lang="en-US" dirty="0"/>
                  <a:t> </a:t>
                </a:r>
                <a:r>
                  <a:rPr lang="en-US" dirty="0" err="1"/>
                  <a:t>că</a:t>
                </a:r>
                <a:r>
                  <a:rPr lang="en-US" dirty="0"/>
                  <a:t> </a:t>
                </a:r>
                <a:r>
                  <a:rPr lang="en-US" dirty="0" err="1"/>
                  <a:t>implicaţia</a:t>
                </a:r>
                <a:r>
                  <a:rPr lang="en-US" dirty="0"/>
                  <a:t> </a:t>
                </a:r>
                <a:r>
                  <a:rPr lang="en-US" dirty="0" err="1"/>
                  <a:t>inversă</a:t>
                </a:r>
                <a:r>
                  <a:rPr lang="en-US" dirty="0"/>
                  <a:t> nu are loc.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756EE-875B-4A85-982A-DA554E178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39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189D-68D2-4D60-88FE-170C036D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Obtinerea</a:t>
            </a:r>
            <a:r>
              <a:rPr lang="en-US" dirty="0"/>
              <a:t> </a:t>
            </a:r>
            <a:r>
              <a:rPr lang="en-US" dirty="0" err="1"/>
              <a:t>multimii</a:t>
            </a:r>
            <a:r>
              <a:rPr lang="en-US" dirty="0"/>
              <a:t> de </a:t>
            </a:r>
            <a:r>
              <a:rPr lang="en-US" dirty="0" err="1"/>
              <a:t>clauze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E2F87-A77C-4C96-8890-E5BB85A4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Q(x))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x)Q(x) = U =&gt; 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Q(x))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x)Q(x)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Q(x)) </a:t>
                </a:r>
              </a:p>
              <a:p>
                <a:r>
                  <a:rPr lang="en-US" dirty="0"/>
                  <a:t>V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x)Q(x)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E2F87-A77C-4C96-8890-E5BB85A4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6E4E43D-10D4-4E97-8590-FFC57FE57221}"/>
              </a:ext>
            </a:extLst>
          </p:cNvPr>
          <p:cNvSpPr/>
          <p:nvPr/>
        </p:nvSpPr>
        <p:spPr>
          <a:xfrm>
            <a:off x="6253216" y="1907071"/>
            <a:ext cx="821094" cy="217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ITD</a:t>
            </a:r>
          </a:p>
        </p:txBody>
      </p:sp>
    </p:spTree>
    <p:extLst>
      <p:ext uri="{BB962C8B-B14F-4D97-AF65-F5344CB8AC3E}">
        <p14:creationId xmlns:p14="http://schemas.microsoft.com/office/powerpoint/2010/main" val="348735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86D7-AC91-4805-939E-160806D7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Formei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cauzale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DEA33-A0A2-481A-B03C-A50ABB68C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Q(x))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P(a)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Q(a)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DEA33-A0A2-481A-B03C-A50ABB68C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1E26C7-8118-47CF-8C75-37160A70B100}"/>
                  </a:ext>
                </a:extLst>
              </p:cNvPr>
              <p:cNvSpPr/>
              <p:nvPr/>
            </p:nvSpPr>
            <p:spPr>
              <a:xfrm>
                <a:off x="1791476" y="3013788"/>
                <a:ext cx="1502229" cy="47586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1E26C7-8118-47CF-8C75-37160A70B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76" y="3013788"/>
                <a:ext cx="1502229" cy="47586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5A680B6-7A30-41C3-96E7-745FAE9C59D7}"/>
              </a:ext>
            </a:extLst>
          </p:cNvPr>
          <p:cNvSpPr/>
          <p:nvPr/>
        </p:nvSpPr>
        <p:spPr>
          <a:xfrm>
            <a:off x="1987420" y="2528596"/>
            <a:ext cx="4851919" cy="317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864024-5203-4294-A262-C75D5DF5374C}"/>
                  </a:ext>
                </a:extLst>
              </p:cNvPr>
              <p:cNvSpPr/>
              <p:nvPr/>
            </p:nvSpPr>
            <p:spPr>
              <a:xfrm>
                <a:off x="1987420" y="2528596"/>
                <a:ext cx="5551715" cy="475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Eliminarea</a:t>
                </a:r>
                <a:r>
                  <a:rPr lang="en-US" dirty="0"/>
                  <a:t> </a:t>
                </a:r>
                <a:r>
                  <a:rPr lang="en-US" dirty="0" err="1"/>
                  <a:t>cuatificatorului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864024-5203-4294-A262-C75D5DF53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420" y="2528596"/>
                <a:ext cx="5551715" cy="475861"/>
              </a:xfrm>
              <a:prstGeom prst="rect">
                <a:avLst/>
              </a:prstGeom>
              <a:blipFill>
                <a:blip r:embed="rId4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2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A3CE-3B5F-4E94-8CBF-F3A214CA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Formei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cauzale</a:t>
            </a:r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90E74-8031-40E6-8361-DD02B15FC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1891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x)(P(x)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x)Q(x))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)( 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)(¬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 )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x</m:t>
                    </m:r>
                    <m:r>
                      <m:rPr>
                        <m:nor/>
                      </m:rPr>
                      <a:rPr lang="en-US" dirty="0"/>
                      <m:t>)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y</m:t>
                    </m:r>
                    <m:r>
                      <m:rPr>
                        <m:nor/>
                      </m:rPr>
                      <a:rPr lang="en-US" dirty="0"/>
                      <m:t>) 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90E74-8031-40E6-8361-DD02B15FC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189125"/>
              </a:xfrm>
              <a:blipFill>
                <a:blip r:embed="rId2"/>
                <a:stretch>
                  <a:fillRect l="-571" t="-146" b="-6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545FC554-07ED-4807-A624-A4334225B3BD}"/>
              </a:ext>
            </a:extLst>
          </p:cNvPr>
          <p:cNvSpPr/>
          <p:nvPr/>
        </p:nvSpPr>
        <p:spPr>
          <a:xfrm>
            <a:off x="2164702" y="2519266"/>
            <a:ext cx="2015412" cy="326571"/>
          </a:xfrm>
          <a:prstGeom prst="notchedRightArrow">
            <a:avLst>
              <a:gd name="adj1" fmla="val 95714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 Morgan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737DE2A6-1733-4E1B-877C-D0EBA53100EB}"/>
              </a:ext>
            </a:extLst>
          </p:cNvPr>
          <p:cNvSpPr/>
          <p:nvPr/>
        </p:nvSpPr>
        <p:spPr>
          <a:xfrm>
            <a:off x="1451579" y="3577752"/>
            <a:ext cx="9448800" cy="326571"/>
          </a:xfrm>
          <a:prstGeom prst="notchedRightArrow">
            <a:avLst>
              <a:gd name="adj1" fmla="val 95714"/>
              <a:gd name="adj2" fmla="val 3857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ecihvalente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care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legile</a:t>
            </a:r>
            <a:r>
              <a:rPr lang="en-US" dirty="0"/>
              <a:t> de </a:t>
            </a:r>
            <a:r>
              <a:rPr lang="en-US" dirty="0" err="1"/>
              <a:t>extragere</a:t>
            </a:r>
            <a:r>
              <a:rPr lang="en-US" dirty="0"/>
              <a:t> a </a:t>
            </a:r>
            <a:r>
              <a:rPr lang="en-US" dirty="0" err="1"/>
              <a:t>cuatificatorilor</a:t>
            </a:r>
            <a:r>
              <a:rPr lang="en-US" dirty="0"/>
              <a:t> in fata </a:t>
            </a:r>
            <a:r>
              <a:rPr lang="en-US" dirty="0" err="1"/>
              <a:t>formulei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08BC1-D00E-4DD0-8941-5BF28608F9AC}"/>
              </a:ext>
            </a:extLst>
          </p:cNvPr>
          <p:cNvSpPr/>
          <p:nvPr/>
        </p:nvSpPr>
        <p:spPr>
          <a:xfrm>
            <a:off x="2164702" y="4432041"/>
            <a:ext cx="7156580" cy="634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79A614-70B6-4B9E-847D-DD54F30FACE1}"/>
                  </a:ext>
                </a:extLst>
              </p:cNvPr>
              <p:cNvSpPr/>
              <p:nvPr/>
            </p:nvSpPr>
            <p:spPr>
              <a:xfrm>
                <a:off x="1716833" y="4544008"/>
                <a:ext cx="8500187" cy="5225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Eliminarea</a:t>
                </a:r>
                <a:r>
                  <a:rPr lang="en-US" dirty="0"/>
                  <a:t> </a:t>
                </a:r>
                <a:r>
                  <a:rPr lang="en-US" dirty="0" err="1"/>
                  <a:t>cuatificatorului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79A614-70B6-4B9E-847D-DD54F30FA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3" y="4544008"/>
                <a:ext cx="8500187" cy="522514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5B9D3F1-120C-4BD8-92CF-6964995BA737}"/>
              </a:ext>
            </a:extLst>
          </p:cNvPr>
          <p:cNvSpPr/>
          <p:nvPr/>
        </p:nvSpPr>
        <p:spPr>
          <a:xfrm>
            <a:off x="1845906" y="5332983"/>
            <a:ext cx="8500187" cy="5225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Redenumirea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3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45D6B4C5-2536-4BB9-B49D-B40C758D5E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 = {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}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45D6B4C5-2536-4BB9-B49D-B40C758D5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86" t="-1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C8DE-2629-43B2-8C76-1FC53111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869597"/>
            <a:ext cx="4645152" cy="3599129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EC7FBB-054F-4227-A0CB-0648015E960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08518" y="3820859"/>
                <a:ext cx="6012362" cy="157104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2000" dirty="0"/>
                  <a:t>S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inconsistenta</a:t>
                </a:r>
                <a:r>
                  <a:rPr lang="en-US" dirty="0"/>
                  <a:t>, </a:t>
                </a:r>
                <a:r>
                  <a:rPr lang="en-US" dirty="0" err="1"/>
                  <a:t>rezulta</a:t>
                </a:r>
                <a:r>
                  <a:rPr lang="en-US" dirty="0"/>
                  <a:t> (pe </a:t>
                </a:r>
                <a:r>
                  <a:rPr lang="en-US" dirty="0" err="1"/>
                  <a:t>baza</a:t>
                </a:r>
                <a:r>
                  <a:rPr lang="en-US" dirty="0"/>
                  <a:t> </a:t>
                </a:r>
                <a:r>
                  <a:rPr lang="en-US" dirty="0" err="1"/>
                  <a:t>teoremei</a:t>
                </a:r>
                <a:r>
                  <a:rPr lang="en-US" dirty="0"/>
                  <a:t> din curs) ca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, </a:t>
                </a:r>
                <a:r>
                  <a:rPr lang="en-US" sz="2000" dirty="0" err="1"/>
                  <a:t>prin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aplicarea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Inversei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Teoremei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Deductiei</a:t>
                </a:r>
                <a:r>
                  <a:rPr lang="en-US" sz="2000" dirty="0"/>
                  <a:t>              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42EC7FBB-054F-4227-A0CB-0648015E9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08518" y="3820859"/>
                <a:ext cx="6012362" cy="1571045"/>
              </a:xfrm>
              <a:blipFill>
                <a:blip r:embed="rId3"/>
                <a:stretch>
                  <a:fillRect l="-913" r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52D1F6-DC69-4E34-8BD0-CAFDFFDB8379}"/>
                  </a:ext>
                </a:extLst>
              </p:cNvPr>
              <p:cNvSpPr/>
              <p:nvPr/>
            </p:nvSpPr>
            <p:spPr>
              <a:xfrm>
                <a:off x="1475651" y="3749434"/>
                <a:ext cx="1595120" cy="119900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□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52D1F6-DC69-4E34-8BD0-CAFDFFDB8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1" y="3749434"/>
                <a:ext cx="1595120" cy="1199009"/>
              </a:xfrm>
              <a:prstGeom prst="rect">
                <a:avLst/>
              </a:prstGeom>
              <a:blipFill>
                <a:blip r:embed="rId4"/>
                <a:stretch>
                  <a:fillRect t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63742C-FA78-4152-A05B-C591A89E3EBD}"/>
                  </a:ext>
                </a:extLst>
              </p:cNvPr>
              <p:cNvSpPr/>
              <p:nvPr/>
            </p:nvSpPr>
            <p:spPr>
              <a:xfrm>
                <a:off x="5945849" y="1869597"/>
                <a:ext cx="390404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⋁"/>
                          <m:subHide m:val="on"/>
                          <m:supHide m:val="on"/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/>
                        <m:t>y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63742C-FA78-4152-A05B-C591A89E3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49" y="1869597"/>
                <a:ext cx="390404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23520-F7FC-4CBC-82E6-790C5335BE00}"/>
                  </a:ext>
                </a:extLst>
              </p:cNvPr>
              <p:cNvSpPr/>
              <p:nvPr/>
            </p:nvSpPr>
            <p:spPr>
              <a:xfrm>
                <a:off x="3707751" y="1869597"/>
                <a:ext cx="159512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23520-F7FC-4CBC-82E6-790C5335B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751" y="1869597"/>
                <a:ext cx="1595120" cy="457200"/>
              </a:xfrm>
              <a:prstGeom prst="rect">
                <a:avLst/>
              </a:prstGeom>
              <a:blipFill>
                <a:blip r:embed="rId6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12BB27-E72D-4994-ADA0-66CA3396C422}"/>
                  </a:ext>
                </a:extLst>
              </p:cNvPr>
              <p:cNvSpPr/>
              <p:nvPr/>
            </p:nvSpPr>
            <p:spPr>
              <a:xfrm>
                <a:off x="1501874" y="2659433"/>
                <a:ext cx="1595120" cy="75771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12BB27-E72D-4994-ADA0-66CA3396C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74" y="2659433"/>
                <a:ext cx="1595120" cy="757719"/>
              </a:xfrm>
              <a:prstGeom prst="rect">
                <a:avLst/>
              </a:prstGeom>
              <a:blipFill>
                <a:blip r:embed="rId7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16C436-FFB4-4740-AB9B-577461CFDBF0}"/>
                  </a:ext>
                </a:extLst>
              </p:cNvPr>
              <p:cNvSpPr/>
              <p:nvPr/>
            </p:nvSpPr>
            <p:spPr>
              <a:xfrm>
                <a:off x="1538568" y="1869597"/>
                <a:ext cx="159512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16C436-FFB4-4740-AB9B-577461CF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68" y="1869597"/>
                <a:ext cx="15951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2BA2F1-CA27-44E1-B371-A199E0DA65C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299434" y="2326797"/>
            <a:ext cx="36694" cy="33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B61AC4-5CA7-4A57-882C-D3684662E3A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299434" y="2326797"/>
            <a:ext cx="5598435" cy="33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19691-EE10-47B9-A32A-F9372E884A00}"/>
                  </a:ext>
                </a:extLst>
              </p:cNvPr>
              <p:cNvSpPr/>
              <p:nvPr/>
            </p:nvSpPr>
            <p:spPr>
              <a:xfrm>
                <a:off x="3707751" y="2786079"/>
                <a:ext cx="1595120" cy="457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19691-EE10-47B9-A32A-F9372E884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751" y="2786079"/>
                <a:ext cx="1595120" cy="457200"/>
              </a:xfrm>
              <a:prstGeom prst="rect">
                <a:avLst/>
              </a:prstGeom>
              <a:blipFill>
                <a:blip r:embed="rId9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4E1669-03B4-40BB-95EE-8C8136C16A1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273211" y="3417152"/>
            <a:ext cx="26223" cy="33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43999F-AE22-4D8C-843E-60E82D393D17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273211" y="3243279"/>
            <a:ext cx="2232100" cy="50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65238B-0A35-40BE-ACB8-502045792ABA}"/>
              </a:ext>
            </a:extLst>
          </p:cNvPr>
          <p:cNvCxnSpPr>
            <a:cxnSpLocks/>
          </p:cNvCxnSpPr>
          <p:nvPr/>
        </p:nvCxnSpPr>
        <p:spPr>
          <a:xfrm>
            <a:off x="3099230" y="3978567"/>
            <a:ext cx="2742770" cy="684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Notched Right 59">
            <a:extLst>
              <a:ext uri="{FF2B5EF4-FFF2-40B4-BE49-F238E27FC236}">
                <a16:creationId xmlns:a16="http://schemas.microsoft.com/office/drawing/2014/main" id="{DBB2F0AE-89CA-4F26-A252-B2B9A77CDE2F}"/>
              </a:ext>
            </a:extLst>
          </p:cNvPr>
          <p:cNvSpPr/>
          <p:nvPr/>
        </p:nvSpPr>
        <p:spPr>
          <a:xfrm>
            <a:off x="4664975" y="4440690"/>
            <a:ext cx="1275792" cy="427736"/>
          </a:xfrm>
          <a:prstGeom prst="notchedRightArrow">
            <a:avLst>
              <a:gd name="adj1" fmla="val 309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TCC</a:t>
            </a:r>
          </a:p>
        </p:txBody>
      </p:sp>
    </p:spTree>
    <p:extLst>
      <p:ext uri="{BB962C8B-B14F-4D97-AF65-F5344CB8AC3E}">
        <p14:creationId xmlns:p14="http://schemas.microsoft.com/office/powerpoint/2010/main" val="21360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8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2E526DB0-9AB7-4CC8-9B83-922C3BF6C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47191" y="804163"/>
                <a:ext cx="9607661" cy="10563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P(a),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Q(b),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P(x)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Q(x)}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2E526DB0-9AB7-4CC8-9B83-922C3BF6C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7191" y="804163"/>
                <a:ext cx="9607661" cy="1056319"/>
              </a:xfrm>
              <a:blipFill>
                <a:blip r:embed="rId2"/>
                <a:stretch>
                  <a:fillRect l="-1650" t="-1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74A6C3-F741-48AF-AE85-E7D09D4DC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Incercarea</a:t>
            </a:r>
            <a:r>
              <a:rPr lang="en-US" dirty="0"/>
              <a:t>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004E39F-DC99-416B-84A2-1A9A9C316C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47191" y="2824269"/>
                <a:ext cx="4645152" cy="26444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Res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/>
                  <a:t>(C1, C3)=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Q(a)</a:t>
                </a:r>
              </a:p>
              <a:p>
                <a:r>
                  <a:rPr lang="en-US" dirty="0"/>
                  <a:t>Nu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rezolva</a:t>
                </a:r>
                <a:r>
                  <a:rPr lang="en-US" dirty="0"/>
                  <a:t> </a:t>
                </a:r>
                <a:r>
                  <a:rPr lang="en-US" dirty="0" err="1"/>
                  <a:t>nicio</a:t>
                </a:r>
                <a:r>
                  <a:rPr lang="en-US" dirty="0"/>
                  <a:t> </a:t>
                </a:r>
                <a:r>
                  <a:rPr lang="en-US" dirty="0" err="1"/>
                  <a:t>clauza</a:t>
                </a:r>
                <a:r>
                  <a:rPr lang="en-US" dirty="0"/>
                  <a:t>, </a:t>
                </a:r>
                <a:r>
                  <a:rPr lang="en-US" dirty="0" err="1"/>
                  <a:t>incercam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incepem</a:t>
                </a:r>
                <a:r>
                  <a:rPr lang="en-US" dirty="0"/>
                  <a:t> din </a:t>
                </a:r>
                <a:r>
                  <a:rPr lang="en-US" dirty="0" err="1"/>
                  <a:t>alta</a:t>
                </a:r>
                <a:r>
                  <a:rPr lang="en-US" dirty="0"/>
                  <a:t> </a:t>
                </a:r>
                <a:r>
                  <a:rPr lang="en-US" dirty="0" err="1"/>
                  <a:t>parte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004E39F-DC99-416B-84A2-1A9A9C316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47191" y="2824269"/>
                <a:ext cx="4645152" cy="2644457"/>
              </a:xfrm>
              <a:blipFill>
                <a:blip r:embed="rId3"/>
                <a:stretch>
                  <a:fillRect l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4BADB9-116F-4687-938C-C38BC320A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Incercarea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EE15F1F-E428-45E1-84FB-0994C3253E5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Res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/>
                  <a:t>(C2, C3)=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(b)</a:t>
                </a:r>
              </a:p>
              <a:p>
                <a:r>
                  <a:rPr lang="en-US" dirty="0"/>
                  <a:t>Nu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rezolva</a:t>
                </a:r>
                <a:r>
                  <a:rPr lang="en-US" dirty="0"/>
                  <a:t> </a:t>
                </a:r>
                <a:r>
                  <a:rPr lang="en-US" dirty="0" err="1"/>
                  <a:t>nicio</a:t>
                </a:r>
                <a:r>
                  <a:rPr lang="en-US" dirty="0"/>
                  <a:t> </a:t>
                </a:r>
                <a:r>
                  <a:rPr lang="en-US" dirty="0" err="1"/>
                  <a:t>clauza</a:t>
                </a:r>
                <a:r>
                  <a:rPr lang="en-US" dirty="0"/>
                  <a:t>, nu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putem</a:t>
                </a:r>
                <a:r>
                  <a:rPr lang="en-US" dirty="0"/>
                  <a:t> </a:t>
                </a:r>
                <a:r>
                  <a:rPr lang="en-US" dirty="0" err="1"/>
                  <a:t>incepe</a:t>
                </a:r>
                <a:r>
                  <a:rPr lang="en-US" dirty="0"/>
                  <a:t> de </a:t>
                </a:r>
                <a:r>
                  <a:rPr lang="en-US" dirty="0" err="1"/>
                  <a:t>altundeva</a:t>
                </a:r>
                <a:r>
                  <a:rPr lang="en-US" dirty="0"/>
                  <a:t> =&gt; </a:t>
                </a:r>
                <a:r>
                  <a:rPr lang="en-US" dirty="0" err="1"/>
                  <a:t>Implicatia</a:t>
                </a:r>
                <a:r>
                  <a:rPr lang="en-US" dirty="0"/>
                  <a:t> </a:t>
                </a:r>
                <a:r>
                  <a:rPr lang="en-US" dirty="0" err="1"/>
                  <a:t>inversa</a:t>
                </a:r>
                <a:r>
                  <a:rPr lang="en-US" dirty="0"/>
                  <a:t> nu e </a:t>
                </a:r>
                <a:r>
                  <a:rPr lang="en-US" dirty="0" err="1"/>
                  <a:t>teorema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EE15F1F-E428-45E1-84FB-0994C3253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91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41FC00-EA15-44C2-9728-9666662DB321}"/>
</file>

<file path=customXml/itemProps2.xml><?xml version="1.0" encoding="utf-8"?>
<ds:datastoreItem xmlns:ds="http://schemas.openxmlformats.org/officeDocument/2006/customXml" ds:itemID="{8A3B070A-3EBC-4974-984D-68C5C741245A}"/>
</file>

<file path=customXml/itemProps3.xml><?xml version="1.0" encoding="utf-8"?>
<ds:datastoreItem xmlns:ds="http://schemas.openxmlformats.org/officeDocument/2006/customXml" ds:itemID="{6DE4782D-0560-419C-BDB7-37C38A85A457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609</TotalTime>
  <Words>485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Gallery</vt:lpstr>
      <vt:lpstr>Tema seminar</vt:lpstr>
      <vt:lpstr>eNUNT </vt:lpstr>
      <vt:lpstr>Obtinerea multimii de clauze</vt:lpstr>
      <vt:lpstr>Obtinerea Formei normale cauzale </vt:lpstr>
      <vt:lpstr>Obtinerea Formei normale cauzale </vt:lpstr>
      <vt:lpstr>S = {P(a), Q(a), ¬P(x)  ⋁▒ ¬"Q(x)"} </vt:lpstr>
      <vt:lpstr>S = {C_1  = P(a), C_2= Q(b), C_3= ¬P(x) ⋁▒  ¬Q(x)}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seminar</dc:title>
  <dc:creator>STF-PC</dc:creator>
  <cp:lastModifiedBy>STF-PC</cp:lastModifiedBy>
  <cp:revision>26</cp:revision>
  <dcterms:created xsi:type="dcterms:W3CDTF">2020-12-04T17:15:36Z</dcterms:created>
  <dcterms:modified xsi:type="dcterms:W3CDTF">2020-12-14T17:01:24Z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