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7" r:id="rId3"/>
    <p:sldId id="258" r:id="rId4"/>
    <p:sldId id="256" r:id="rId5"/>
    <p:sldId id="272" r:id="rId6"/>
    <p:sldId id="266" r:id="rId7"/>
    <p:sldId id="268" r:id="rId8"/>
    <p:sldId id="270" r:id="rId9"/>
    <p:sldId id="271" r:id="rId10"/>
    <p:sldId id="267" r:id="rId11"/>
    <p:sldId id="262" r:id="rId12"/>
    <p:sldId id="263" r:id="rId13"/>
    <p:sldId id="264" r:id="rId14"/>
    <p:sldId id="273" r:id="rId15"/>
    <p:sldId id="259" r:id="rId16"/>
    <p:sldId id="260" r:id="rId17"/>
    <p:sldId id="274" r:id="rId18"/>
    <p:sldId id="278" r:id="rId19"/>
    <p:sldId id="261" r:id="rId20"/>
    <p:sldId id="282" r:id="rId21"/>
    <p:sldId id="283" r:id="rId22"/>
    <p:sldId id="284" r:id="rId23"/>
    <p:sldId id="285" r:id="rId24"/>
    <p:sldId id="281" r:id="rId25"/>
    <p:sldId id="28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D2D3-86C9-4817-A10B-455EE02E6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F6A2E-ED76-48B0-BDE3-52123BC31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72C71-EFF9-4EC3-AD83-6EA283BAB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9411-4DA4-4AE0-A8AA-D5DC5FD74955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17519-306B-4857-BF61-446F648A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A50F2-6BD5-4B11-9778-FB39BC81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567F-AF8F-47F3-AE52-2C2BC861D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86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CD9D-F497-4924-BF9F-2BECB6FD8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DCCA1-23B0-4915-83DF-4D4A113ED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AF1BE-4D2B-462A-962B-59529603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9411-4DA4-4AE0-A8AA-D5DC5FD74955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09DD7-A832-48FC-91F8-EA243DC6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7D9E7-8FF0-4CE8-89CD-486329C51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567F-AF8F-47F3-AE52-2C2BC861D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57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B19768-649B-4BF1-ADFF-FC03F48F2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B34D1-E7EF-46B5-AF9B-30D318CDC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6D6C8-9A29-4024-B8CD-F79317F53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9411-4DA4-4AE0-A8AA-D5DC5FD74955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A172E-E342-4B53-B603-947956C8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0C701-03EB-4D8A-AB31-15E8B92F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567F-AF8F-47F3-AE52-2C2BC861D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92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951A-3C81-476E-8B4F-93CA07A2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E2F50-104F-48B9-B10E-BA0F2124E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82263-7E8D-48E9-A4C8-043C6FFA7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9411-4DA4-4AE0-A8AA-D5DC5FD74955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D0EA5-F190-4725-948B-AB8B0F6D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870BD-F281-4DBF-B782-4C412CFE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567F-AF8F-47F3-AE52-2C2BC861D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73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628F-18AC-4750-B1BC-C09320479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3B257-F409-4CA4-8A24-7A3D94E5C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9FCCC-05B0-4E7A-BF3C-74EA5F07A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9411-4DA4-4AE0-A8AA-D5DC5FD74955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8AE9F-0AB6-4F18-9A3B-C093AC8C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EE185-5B0F-49A4-8B66-D5F68FA7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567F-AF8F-47F3-AE52-2C2BC861D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7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8E118-E8BC-454C-84F5-41072352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9BEC1-E8B6-4A0E-A4F3-4812FD91F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37A28-C561-4F17-B5E9-4E23801C0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D7868-24A8-4174-BCDF-5E40ACFB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9411-4DA4-4AE0-A8AA-D5DC5FD74955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22641-FE09-41EC-8FFE-B0BB9F65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6493C-09F9-42B0-99FF-A64F60C7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567F-AF8F-47F3-AE52-2C2BC861D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11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DB95-6994-40E6-B545-FE01405F2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3A748-1845-4934-8CA1-BADDC5F5A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3DDA3-EE78-4952-9AB5-21627B87E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41ABFE-0589-4AF6-B453-FD50EB4E4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71391-BC3D-4FA9-BDF4-AFD9F9DBA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DD4932-A605-4FBB-813B-9C68101D3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9411-4DA4-4AE0-A8AA-D5DC5FD74955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ADC182-B692-4470-A791-A5B90B60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5A61FB-A11B-4D1A-9504-FC0FF387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567F-AF8F-47F3-AE52-2C2BC861D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28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A55CA-29D7-4DDA-881C-9A3D4841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EB0E2F-93EE-4CBA-B9D4-CCE97753A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9411-4DA4-4AE0-A8AA-D5DC5FD74955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FEEF8-1749-4D8A-912C-3CAD2D1B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9A6FF-12AE-4E39-B129-44B7F944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567F-AF8F-47F3-AE52-2C2BC861D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85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6DE8CE-D928-4C69-AAE8-BEC1FAC5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9411-4DA4-4AE0-A8AA-D5DC5FD74955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A38CE4-1F94-4712-AEA3-208F32D3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CBC33-F011-451D-B8F6-7D645BCA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567F-AF8F-47F3-AE52-2C2BC861D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61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8052-11F2-4983-8080-59E212C9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000C6-DD2D-483D-B4CA-3DAB87EEB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32E20-0D16-4C79-A285-68E4F80CC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0C7FC-FF93-4BBB-83BD-CBA95232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9411-4DA4-4AE0-A8AA-D5DC5FD74955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E9F23-5F80-47CE-852E-AFD2E524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AABBF-2438-4418-90DA-23676A1D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567F-AF8F-47F3-AE52-2C2BC861D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86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79AC-4023-428F-B368-25FCC47F9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E956D4-8FBE-4075-B3C0-7E213E179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A494C-2C36-4729-985D-0AB8DB8BB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8DF95-0E43-4CCE-96A9-2C8C07E6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9411-4DA4-4AE0-A8AA-D5DC5FD74955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F0AE6-5440-4E7A-A30F-11B647956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018E5-66ED-4EBE-B8C2-25946429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567F-AF8F-47F3-AE52-2C2BC861D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30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E93B40-B335-4A24-B752-2A984C4F6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D24F-01D3-4C04-9F7B-01B93C963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D7301-31D1-41F1-B519-C441880DC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E9411-4DA4-4AE0-A8AA-D5DC5FD74955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04C60-E723-431E-937A-C8E9D04AE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F9CA4-DCC0-4AAC-9843-8D6D90745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C567F-AF8F-47F3-AE52-2C2BC861D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9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svg"/><Relationship Id="rId7" Type="http://schemas.openxmlformats.org/officeDocument/2006/relationships/image" Target="../media/image12.svg"/><Relationship Id="rId12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3.svg"/><Relationship Id="rId5" Type="http://schemas.openxmlformats.org/officeDocument/2006/relationships/image" Target="../media/image9.svg"/><Relationship Id="rId10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4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.png"/><Relationship Id="rId3" Type="http://schemas.openxmlformats.org/officeDocument/2006/relationships/image" Target="../media/image7.svg"/><Relationship Id="rId7" Type="http://schemas.openxmlformats.org/officeDocument/2006/relationships/image" Target="../media/image12.svg"/><Relationship Id="rId12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.png"/><Relationship Id="rId5" Type="http://schemas.openxmlformats.org/officeDocument/2006/relationships/image" Target="../media/image9.sv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4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.png"/><Relationship Id="rId3" Type="http://schemas.openxmlformats.org/officeDocument/2006/relationships/image" Target="../media/image7.svg"/><Relationship Id="rId7" Type="http://schemas.openxmlformats.org/officeDocument/2006/relationships/image" Target="../media/image12.svg"/><Relationship Id="rId12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.png"/><Relationship Id="rId5" Type="http://schemas.openxmlformats.org/officeDocument/2006/relationships/image" Target="../media/image9.sv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4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.png"/><Relationship Id="rId3" Type="http://schemas.openxmlformats.org/officeDocument/2006/relationships/image" Target="../media/image7.svg"/><Relationship Id="rId7" Type="http://schemas.openxmlformats.org/officeDocument/2006/relationships/image" Target="../media/image12.svg"/><Relationship Id="rId12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.png"/><Relationship Id="rId5" Type="http://schemas.openxmlformats.org/officeDocument/2006/relationships/image" Target="../media/image9.sv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4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.png"/><Relationship Id="rId3" Type="http://schemas.openxmlformats.org/officeDocument/2006/relationships/image" Target="../media/image7.svg"/><Relationship Id="rId7" Type="http://schemas.openxmlformats.org/officeDocument/2006/relationships/image" Target="../media/image12.svg"/><Relationship Id="rId12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.png"/><Relationship Id="rId5" Type="http://schemas.openxmlformats.org/officeDocument/2006/relationships/image" Target="../media/image9.sv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.png"/><Relationship Id="rId3" Type="http://schemas.openxmlformats.org/officeDocument/2006/relationships/image" Target="../media/image7.svg"/><Relationship Id="rId7" Type="http://schemas.openxmlformats.org/officeDocument/2006/relationships/image" Target="../media/image12.svg"/><Relationship Id="rId12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.png"/><Relationship Id="rId5" Type="http://schemas.openxmlformats.org/officeDocument/2006/relationships/image" Target="../media/image9.sv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4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.png"/><Relationship Id="rId3" Type="http://schemas.openxmlformats.org/officeDocument/2006/relationships/image" Target="../media/image7.svg"/><Relationship Id="rId7" Type="http://schemas.openxmlformats.org/officeDocument/2006/relationships/image" Target="../media/image12.svg"/><Relationship Id="rId12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.png"/><Relationship Id="rId5" Type="http://schemas.openxmlformats.org/officeDocument/2006/relationships/image" Target="../media/image9.sv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4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.png"/><Relationship Id="rId3" Type="http://schemas.openxmlformats.org/officeDocument/2006/relationships/image" Target="../media/image7.svg"/><Relationship Id="rId7" Type="http://schemas.openxmlformats.org/officeDocument/2006/relationships/image" Target="../media/image12.svg"/><Relationship Id="rId12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.png"/><Relationship Id="rId5" Type="http://schemas.openxmlformats.org/officeDocument/2006/relationships/image" Target="../media/image9.sv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4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svg"/><Relationship Id="rId7" Type="http://schemas.openxmlformats.org/officeDocument/2006/relationships/image" Target="../media/image14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.png"/><Relationship Id="rId5" Type="http://schemas.openxmlformats.org/officeDocument/2006/relationships/image" Target="../media/image12.svg"/><Relationship Id="rId10" Type="http://schemas.openxmlformats.org/officeDocument/2006/relationships/image" Target="../media/image3.svg"/><Relationship Id="rId4" Type="http://schemas.openxmlformats.org/officeDocument/2006/relationships/image" Target="../media/image11.png"/><Relationship Id="rId9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F0C1C9-C424-480F-BA4D-A387711F3A9A}"/>
              </a:ext>
            </a:extLst>
          </p:cNvPr>
          <p:cNvSpPr/>
          <p:nvPr/>
        </p:nvSpPr>
        <p:spPr>
          <a:xfrm>
            <a:off x="3091684" y="2105561"/>
            <a:ext cx="600863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Fault Tolerant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898FEF-514E-4631-9023-9E27ACCFE123}"/>
              </a:ext>
            </a:extLst>
          </p:cNvPr>
          <p:cNvSpPr/>
          <p:nvPr/>
        </p:nvSpPr>
        <p:spPr>
          <a:xfrm>
            <a:off x="1488649" y="3429000"/>
            <a:ext cx="921470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File Locking Service</a:t>
            </a:r>
            <a:endParaRPr lang="en-IN" sz="8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7D44FC-0A38-43DE-8CDC-9606D9D92C48}"/>
              </a:ext>
            </a:extLst>
          </p:cNvPr>
          <p:cNvSpPr/>
          <p:nvPr/>
        </p:nvSpPr>
        <p:spPr>
          <a:xfrm>
            <a:off x="9594240" y="6198989"/>
            <a:ext cx="250947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-Aabhaas Gupta</a:t>
            </a:r>
          </a:p>
        </p:txBody>
      </p:sp>
    </p:spTree>
    <p:extLst>
      <p:ext uri="{BB962C8B-B14F-4D97-AF65-F5344CB8AC3E}">
        <p14:creationId xmlns:p14="http://schemas.microsoft.com/office/powerpoint/2010/main" val="370623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F5F224-D09E-4ABB-A293-37B7DB0F0343}"/>
              </a:ext>
            </a:extLst>
          </p:cNvPr>
          <p:cNvSpPr/>
          <p:nvPr/>
        </p:nvSpPr>
        <p:spPr>
          <a:xfrm>
            <a:off x="1905975" y="1543868"/>
            <a:ext cx="7980005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39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44840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E6CC091-C699-47B4-9E61-D83F8CB88D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4" r="66339" b="18112"/>
          <a:stretch/>
        </p:blipFill>
        <p:spPr>
          <a:xfrm>
            <a:off x="10350345" y="2620130"/>
            <a:ext cx="1228645" cy="224173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A583CD7-852D-45C5-812D-AA971660DB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-2" r="66339" b="12598"/>
          <a:stretch/>
        </p:blipFill>
        <p:spPr>
          <a:xfrm>
            <a:off x="479659" y="2620130"/>
            <a:ext cx="1228646" cy="239262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414634D-9015-4727-AE66-73D614B312C4}"/>
              </a:ext>
            </a:extLst>
          </p:cNvPr>
          <p:cNvGrpSpPr/>
          <p:nvPr/>
        </p:nvGrpSpPr>
        <p:grpSpPr>
          <a:xfrm>
            <a:off x="5485390" y="1746716"/>
            <a:ext cx="1087870" cy="1087870"/>
            <a:chOff x="5028993" y="2281137"/>
            <a:chExt cx="1087870" cy="108787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BB25E55-43EC-4335-8FD4-7FCBA05ED25C}"/>
                </a:ext>
              </a:extLst>
            </p:cNvPr>
            <p:cNvSpPr/>
            <p:nvPr/>
          </p:nvSpPr>
          <p:spPr>
            <a:xfrm>
              <a:off x="5028993" y="2281137"/>
              <a:ext cx="1087870" cy="108787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7AD76171-10D8-4F21-83BE-012FC5609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8677" y="2350821"/>
              <a:ext cx="948502" cy="948502"/>
            </a:xfrm>
            <a:prstGeom prst="rect">
              <a:avLst/>
            </a:prstGeom>
          </p:spPr>
        </p:pic>
      </p:grpSp>
      <p:sp>
        <p:nvSpPr>
          <p:cNvPr id="7" name="Arrow: Right 6">
            <a:extLst>
              <a:ext uri="{FF2B5EF4-FFF2-40B4-BE49-F238E27FC236}">
                <a16:creationId xmlns:a16="http://schemas.microsoft.com/office/drawing/2014/main" id="{98A7CB3C-6398-467C-AF48-59D97065924C}"/>
              </a:ext>
            </a:extLst>
          </p:cNvPr>
          <p:cNvSpPr/>
          <p:nvPr/>
        </p:nvSpPr>
        <p:spPr>
          <a:xfrm rot="20230672">
            <a:off x="1579265" y="3212790"/>
            <a:ext cx="3596063" cy="266700"/>
          </a:xfrm>
          <a:prstGeom prst="rightArrow">
            <a:avLst>
              <a:gd name="adj1" fmla="val 50000"/>
              <a:gd name="adj2" fmla="val 124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F11F2AE-82E0-40F7-940D-291C501F9060}"/>
              </a:ext>
            </a:extLst>
          </p:cNvPr>
          <p:cNvSpPr/>
          <p:nvPr/>
        </p:nvSpPr>
        <p:spPr>
          <a:xfrm rot="11700000">
            <a:off x="6781035" y="3029290"/>
            <a:ext cx="3596063" cy="266700"/>
          </a:xfrm>
          <a:prstGeom prst="rightArrow">
            <a:avLst>
              <a:gd name="adj1" fmla="val 50000"/>
              <a:gd name="adj2" fmla="val 124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BD569E-E530-4E91-82B5-9BC7E74F7828}"/>
              </a:ext>
            </a:extLst>
          </p:cNvPr>
          <p:cNvSpPr txBox="1"/>
          <p:nvPr/>
        </p:nvSpPr>
        <p:spPr>
          <a:xfrm rot="20206567">
            <a:off x="1713974" y="2967217"/>
            <a:ext cx="284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 to topic “chatAB”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D9CB33-7018-4596-93F5-EB477F9E19AE}"/>
              </a:ext>
            </a:extLst>
          </p:cNvPr>
          <p:cNvSpPr txBox="1"/>
          <p:nvPr/>
        </p:nvSpPr>
        <p:spPr>
          <a:xfrm rot="898696">
            <a:off x="7444088" y="2751684"/>
            <a:ext cx="284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 to topic “chatAB”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626102-C039-4ABF-B3F5-6DF973E6D646}"/>
              </a:ext>
            </a:extLst>
          </p:cNvPr>
          <p:cNvSpPr txBox="1"/>
          <p:nvPr/>
        </p:nvSpPr>
        <p:spPr>
          <a:xfrm>
            <a:off x="174859" y="4856463"/>
            <a:ext cx="2101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MQTT Client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D9F52C-14D1-452F-9870-F352CEAF409F}"/>
              </a:ext>
            </a:extLst>
          </p:cNvPr>
          <p:cNvSpPr txBox="1"/>
          <p:nvPr/>
        </p:nvSpPr>
        <p:spPr>
          <a:xfrm>
            <a:off x="9896475" y="4781922"/>
            <a:ext cx="1978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MQTT Client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A47ADF-6AEE-4FAE-BAED-176EABBAC0C8}"/>
              </a:ext>
            </a:extLst>
          </p:cNvPr>
          <p:cNvSpPr txBox="1"/>
          <p:nvPr/>
        </p:nvSpPr>
        <p:spPr>
          <a:xfrm>
            <a:off x="5219563" y="1215367"/>
            <a:ext cx="1914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MQTT Broker</a:t>
            </a:r>
          </a:p>
        </p:txBody>
      </p:sp>
    </p:spTree>
    <p:extLst>
      <p:ext uri="{BB962C8B-B14F-4D97-AF65-F5344CB8AC3E}">
        <p14:creationId xmlns:p14="http://schemas.microsoft.com/office/powerpoint/2010/main" val="306990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86E9FFC8-5292-45E0-A956-0CA8A101CF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4" r="66339" b="18112"/>
          <a:stretch/>
        </p:blipFill>
        <p:spPr>
          <a:xfrm>
            <a:off x="10350345" y="2620130"/>
            <a:ext cx="1228645" cy="224173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A2760B0-8DCA-4140-A81D-F399AC1D95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-2" r="66339" b="12598"/>
          <a:stretch/>
        </p:blipFill>
        <p:spPr>
          <a:xfrm>
            <a:off x="479659" y="2620130"/>
            <a:ext cx="1228646" cy="239262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FBB4B25-692D-4C08-92A7-BAA24498033C}"/>
              </a:ext>
            </a:extLst>
          </p:cNvPr>
          <p:cNvGrpSpPr/>
          <p:nvPr/>
        </p:nvGrpSpPr>
        <p:grpSpPr>
          <a:xfrm>
            <a:off x="5485390" y="1746716"/>
            <a:ext cx="1087870" cy="1087870"/>
            <a:chOff x="5028993" y="2281137"/>
            <a:chExt cx="1087870" cy="108787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D13D55E-A358-4719-93D2-C73BAE656969}"/>
                </a:ext>
              </a:extLst>
            </p:cNvPr>
            <p:cNvSpPr/>
            <p:nvPr/>
          </p:nvSpPr>
          <p:spPr>
            <a:xfrm>
              <a:off x="5028993" y="2281137"/>
              <a:ext cx="1087870" cy="108787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B1C40AA1-DA2C-4F82-87CE-E461520A8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8677" y="2350821"/>
              <a:ext cx="948502" cy="948502"/>
            </a:xfrm>
            <a:prstGeom prst="rect">
              <a:avLst/>
            </a:prstGeom>
          </p:spPr>
        </p:pic>
      </p:grpSp>
      <p:sp>
        <p:nvSpPr>
          <p:cNvPr id="7" name="Arrow: Right 6">
            <a:extLst>
              <a:ext uri="{FF2B5EF4-FFF2-40B4-BE49-F238E27FC236}">
                <a16:creationId xmlns:a16="http://schemas.microsoft.com/office/drawing/2014/main" id="{F7329F73-98FE-480B-9C29-BA99F64F9D99}"/>
              </a:ext>
            </a:extLst>
          </p:cNvPr>
          <p:cNvSpPr/>
          <p:nvPr/>
        </p:nvSpPr>
        <p:spPr>
          <a:xfrm rot="20230672">
            <a:off x="1579265" y="3212790"/>
            <a:ext cx="3596063" cy="266700"/>
          </a:xfrm>
          <a:prstGeom prst="rightArrow">
            <a:avLst>
              <a:gd name="adj1" fmla="val 50000"/>
              <a:gd name="adj2" fmla="val 124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615CD03-2BF5-4E29-9CE6-F18F17905A35}"/>
              </a:ext>
            </a:extLst>
          </p:cNvPr>
          <p:cNvSpPr/>
          <p:nvPr/>
        </p:nvSpPr>
        <p:spPr>
          <a:xfrm rot="11700000">
            <a:off x="6781035" y="3029290"/>
            <a:ext cx="3596063" cy="266700"/>
          </a:xfrm>
          <a:prstGeom prst="rightArrow">
            <a:avLst>
              <a:gd name="adj1" fmla="val 50000"/>
              <a:gd name="adj2" fmla="val 124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2EE5E-D0D2-4683-B611-85317D9BBD40}"/>
              </a:ext>
            </a:extLst>
          </p:cNvPr>
          <p:cNvSpPr txBox="1"/>
          <p:nvPr/>
        </p:nvSpPr>
        <p:spPr>
          <a:xfrm>
            <a:off x="479659" y="4997824"/>
            <a:ext cx="1609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Subscribed to topic “chatAB”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7C853A-1D66-4EC8-BCB2-C5B563173E6F}"/>
              </a:ext>
            </a:extLst>
          </p:cNvPr>
          <p:cNvSpPr txBox="1"/>
          <p:nvPr/>
        </p:nvSpPr>
        <p:spPr>
          <a:xfrm rot="898696">
            <a:off x="7199599" y="2722684"/>
            <a:ext cx="315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 “</a:t>
            </a:r>
            <a:r>
              <a:rPr lang="en-US" dirty="0" err="1"/>
              <a:t>Hiiii</a:t>
            </a:r>
            <a:r>
              <a:rPr lang="en-US" dirty="0"/>
              <a:t>” to topic “chatAB”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7E654E-70FF-4DC5-ADB2-A382C2C842AA}"/>
              </a:ext>
            </a:extLst>
          </p:cNvPr>
          <p:cNvSpPr txBox="1"/>
          <p:nvPr/>
        </p:nvSpPr>
        <p:spPr>
          <a:xfrm>
            <a:off x="10350345" y="4861869"/>
            <a:ext cx="1609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Subscribed to topic “chatAB”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884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2C41EE2-8EF7-4204-AC6E-FCB0B7B50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4" r="66339" b="18112"/>
          <a:stretch/>
        </p:blipFill>
        <p:spPr>
          <a:xfrm>
            <a:off x="10350345" y="2620130"/>
            <a:ext cx="1228645" cy="224173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A104265-8A5E-4F2A-B038-B649834509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-2" r="66339" b="12598"/>
          <a:stretch/>
        </p:blipFill>
        <p:spPr>
          <a:xfrm>
            <a:off x="479659" y="2620130"/>
            <a:ext cx="1228646" cy="239262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4522988-C8E9-4AC6-978A-CFAA4FA828EA}"/>
              </a:ext>
            </a:extLst>
          </p:cNvPr>
          <p:cNvGrpSpPr/>
          <p:nvPr/>
        </p:nvGrpSpPr>
        <p:grpSpPr>
          <a:xfrm>
            <a:off x="5485390" y="1746716"/>
            <a:ext cx="1087870" cy="1087870"/>
            <a:chOff x="5028993" y="2281137"/>
            <a:chExt cx="1087870" cy="108787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64A6D80-6741-4D20-AAD3-11ECF003B345}"/>
                </a:ext>
              </a:extLst>
            </p:cNvPr>
            <p:cNvSpPr/>
            <p:nvPr/>
          </p:nvSpPr>
          <p:spPr>
            <a:xfrm>
              <a:off x="5028993" y="2281137"/>
              <a:ext cx="1087870" cy="108787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8F10995B-E537-4579-B91F-2FFDD01A5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8677" y="2350821"/>
              <a:ext cx="948502" cy="948502"/>
            </a:xfrm>
            <a:prstGeom prst="rect">
              <a:avLst/>
            </a:prstGeom>
          </p:spPr>
        </p:pic>
      </p:grpSp>
      <p:sp>
        <p:nvSpPr>
          <p:cNvPr id="8" name="Arrow: Right 7">
            <a:extLst>
              <a:ext uri="{FF2B5EF4-FFF2-40B4-BE49-F238E27FC236}">
                <a16:creationId xmlns:a16="http://schemas.microsoft.com/office/drawing/2014/main" id="{103132D6-AFFB-4CB0-9956-FF2938CF3B80}"/>
              </a:ext>
            </a:extLst>
          </p:cNvPr>
          <p:cNvSpPr/>
          <p:nvPr/>
        </p:nvSpPr>
        <p:spPr>
          <a:xfrm rot="11700000">
            <a:off x="6781035" y="3029290"/>
            <a:ext cx="3596063" cy="266700"/>
          </a:xfrm>
          <a:prstGeom prst="rightArrow">
            <a:avLst>
              <a:gd name="adj1" fmla="val 50000"/>
              <a:gd name="adj2" fmla="val 124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16EB60-2776-4636-86FE-5A145E95F000}"/>
              </a:ext>
            </a:extLst>
          </p:cNvPr>
          <p:cNvSpPr txBox="1"/>
          <p:nvPr/>
        </p:nvSpPr>
        <p:spPr>
          <a:xfrm>
            <a:off x="479659" y="4997824"/>
            <a:ext cx="1609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Subscribed to topic “chatAB”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C931F-D321-4EC3-A910-0F13A7E9BD68}"/>
              </a:ext>
            </a:extLst>
          </p:cNvPr>
          <p:cNvSpPr txBox="1"/>
          <p:nvPr/>
        </p:nvSpPr>
        <p:spPr>
          <a:xfrm>
            <a:off x="4601559" y="1400033"/>
            <a:ext cx="2943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Someone Published “</a:t>
            </a:r>
            <a:r>
              <a:rPr lang="en-US" sz="1200" dirty="0" err="1"/>
              <a:t>Hiiii</a:t>
            </a:r>
            <a:r>
              <a:rPr lang="en-US" sz="1200" dirty="0"/>
              <a:t>” to topic “chatAB”</a:t>
            </a:r>
            <a:endParaRPr lang="en-IN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A2F7E2-CEBC-4F1E-B1BF-8ED7E971E7B5}"/>
              </a:ext>
            </a:extLst>
          </p:cNvPr>
          <p:cNvSpPr txBox="1"/>
          <p:nvPr/>
        </p:nvSpPr>
        <p:spPr>
          <a:xfrm>
            <a:off x="10350345" y="4861869"/>
            <a:ext cx="1609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Subscribed to topic “chatAB”</a:t>
            </a:r>
            <a:endParaRPr lang="en-IN" dirty="0"/>
          </a:p>
        </p:txBody>
      </p:sp>
      <p:sp>
        <p:nvSpPr>
          <p:cNvPr id="12" name="Arrow: U-Turn 11">
            <a:extLst>
              <a:ext uri="{FF2B5EF4-FFF2-40B4-BE49-F238E27FC236}">
                <a16:creationId xmlns:a16="http://schemas.microsoft.com/office/drawing/2014/main" id="{0769076E-C134-4888-9B37-8F109BB2F450}"/>
              </a:ext>
            </a:extLst>
          </p:cNvPr>
          <p:cNvSpPr/>
          <p:nvPr/>
        </p:nvSpPr>
        <p:spPr>
          <a:xfrm rot="1331175">
            <a:off x="6893926" y="1291392"/>
            <a:ext cx="4682273" cy="819150"/>
          </a:xfrm>
          <a:prstGeom prst="uturnArrow">
            <a:avLst>
              <a:gd name="adj1" fmla="val 8721"/>
              <a:gd name="adj2" fmla="val 20930"/>
              <a:gd name="adj3" fmla="val 33140"/>
              <a:gd name="adj4" fmla="val 50000"/>
              <a:gd name="adj5" fmla="val 767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9007DE6-38FE-4C84-BEF6-E03392C3FAAD}"/>
              </a:ext>
            </a:extLst>
          </p:cNvPr>
          <p:cNvSpPr/>
          <p:nvPr/>
        </p:nvSpPr>
        <p:spPr>
          <a:xfrm rot="20370020" flipH="1">
            <a:off x="616506" y="1284597"/>
            <a:ext cx="4728328" cy="819150"/>
          </a:xfrm>
          <a:prstGeom prst="uturnArrow">
            <a:avLst>
              <a:gd name="adj1" fmla="val 8721"/>
              <a:gd name="adj2" fmla="val 20930"/>
              <a:gd name="adj3" fmla="val 33140"/>
              <a:gd name="adj4" fmla="val 50000"/>
              <a:gd name="adj5" fmla="val 767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51397E-00DD-463A-ADFB-C6082F4F6884}"/>
              </a:ext>
            </a:extLst>
          </p:cNvPr>
          <p:cNvSpPr txBox="1"/>
          <p:nvPr/>
        </p:nvSpPr>
        <p:spPr>
          <a:xfrm>
            <a:off x="2503075" y="3996217"/>
            <a:ext cx="400050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Life is easy, cause no more connections to be maintained, no more IP Addresses to remember. Just ONE, THE BROKER!!! </a:t>
            </a:r>
            <a:r>
              <a:rPr lang="en-US" sz="3200" dirty="0">
                <a:solidFill>
                  <a:schemeClr val="accent1"/>
                </a:solidFill>
              </a:rPr>
              <a:t>:D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E4F111-6B39-4A8A-8855-D40521CFE6B2}"/>
              </a:ext>
            </a:extLst>
          </p:cNvPr>
          <p:cNvSpPr txBox="1"/>
          <p:nvPr/>
        </p:nvSpPr>
        <p:spPr>
          <a:xfrm rot="898696">
            <a:off x="7199599" y="2722684"/>
            <a:ext cx="315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 “</a:t>
            </a:r>
            <a:r>
              <a:rPr lang="en-US" dirty="0" err="1"/>
              <a:t>Hiiii</a:t>
            </a:r>
            <a:r>
              <a:rPr lang="en-US" dirty="0"/>
              <a:t>” to topic “chatAB”</a:t>
            </a:r>
            <a:endParaRPr lang="en-IN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2028536-EFA0-4772-A462-C73DF7719633}"/>
              </a:ext>
            </a:extLst>
          </p:cNvPr>
          <p:cNvSpPr/>
          <p:nvPr/>
        </p:nvSpPr>
        <p:spPr>
          <a:xfrm rot="20230672">
            <a:off x="1579265" y="3212790"/>
            <a:ext cx="3596063" cy="266700"/>
          </a:xfrm>
          <a:prstGeom prst="rightArrow">
            <a:avLst>
              <a:gd name="adj1" fmla="val 50000"/>
              <a:gd name="adj2" fmla="val 124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43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3" grpId="0" animBg="1"/>
      <p:bldP spid="14" grpId="0"/>
      <p:bldP spid="1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38BC628-B198-450E-BA20-67FFEE583B73}"/>
              </a:ext>
            </a:extLst>
          </p:cNvPr>
          <p:cNvGrpSpPr/>
          <p:nvPr/>
        </p:nvGrpSpPr>
        <p:grpSpPr>
          <a:xfrm>
            <a:off x="520117" y="0"/>
            <a:ext cx="7976183" cy="5645479"/>
            <a:chOff x="520117" y="0"/>
            <a:chExt cx="9689286" cy="685800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94733835-F4C0-4BE4-A620-9524F7D8C9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09" r="26429" b="11529"/>
            <a:stretch/>
          </p:blipFill>
          <p:spPr>
            <a:xfrm>
              <a:off x="2353491" y="0"/>
              <a:ext cx="7485017" cy="6858000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303BA81-0321-44B2-922C-5A42133750CD}"/>
                </a:ext>
              </a:extLst>
            </p:cNvPr>
            <p:cNvCxnSpPr/>
            <p:nvPr/>
          </p:nvCxnSpPr>
          <p:spPr>
            <a:xfrm flipH="1">
              <a:off x="1392572" y="3429000"/>
              <a:ext cx="4429388" cy="11178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42446B-5DDE-4823-80E3-C1A93A6B69A7}"/>
                </a:ext>
              </a:extLst>
            </p:cNvPr>
            <p:cNvSpPr txBox="1"/>
            <p:nvPr/>
          </p:nvSpPr>
          <p:spPr>
            <a:xfrm>
              <a:off x="520117" y="4739780"/>
              <a:ext cx="1543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Leader Server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3521E92-5809-4685-AC9B-24AB67AA6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7420" y="570451"/>
              <a:ext cx="1518408" cy="2004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464511C-29BC-4438-9AEE-FED752897A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6047" y="662730"/>
              <a:ext cx="929781" cy="1276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F815CB3-0C42-4DA3-90FC-CBA57AEE01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3636" y="508933"/>
              <a:ext cx="3419913" cy="7857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6EA9260-7917-4CC4-9264-5005CB1A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7271" y="411060"/>
              <a:ext cx="3766278" cy="548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B8DAB4A-C8D6-4E9C-A338-C0A6DD65D2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8370" y="352687"/>
              <a:ext cx="2423339" cy="156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72355EB-9258-4AB8-A700-5EC557B51412}"/>
                </a:ext>
              </a:extLst>
            </p:cNvPr>
            <p:cNvSpPr txBox="1"/>
            <p:nvPr/>
          </p:nvSpPr>
          <p:spPr>
            <a:xfrm>
              <a:off x="8665828" y="324267"/>
              <a:ext cx="1543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Backup Server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CADAAF6-4454-4430-8150-DF3BDC1339B0}"/>
              </a:ext>
            </a:extLst>
          </p:cNvPr>
          <p:cNvSpPr/>
          <p:nvPr/>
        </p:nvSpPr>
        <p:spPr>
          <a:xfrm>
            <a:off x="3651706" y="5909568"/>
            <a:ext cx="84185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…Coming back to our system</a:t>
            </a:r>
          </a:p>
        </p:txBody>
      </p:sp>
    </p:spTree>
    <p:extLst>
      <p:ext uri="{BB962C8B-B14F-4D97-AF65-F5344CB8AC3E}">
        <p14:creationId xmlns:p14="http://schemas.microsoft.com/office/powerpoint/2010/main" val="48020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C1CB9B7-27BB-469B-92C9-51990E3AC2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4" r="66339" b="18112"/>
          <a:stretch/>
        </p:blipFill>
        <p:spPr>
          <a:xfrm>
            <a:off x="10417020" y="3086855"/>
            <a:ext cx="1228645" cy="224173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D9332D1-70E4-40FD-925B-F8A4072597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-2" r="66339" b="12598"/>
          <a:stretch/>
        </p:blipFill>
        <p:spPr>
          <a:xfrm>
            <a:off x="546334" y="3086855"/>
            <a:ext cx="1228646" cy="239262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1D9ECBF-5229-49E1-87C5-E817DECCD83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-2" r="62796" b="17323"/>
          <a:stretch/>
        </p:blipFill>
        <p:spPr>
          <a:xfrm>
            <a:off x="7740318" y="300086"/>
            <a:ext cx="1357976" cy="226329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0393272-8458-4E73-B6F2-D9E34E75A34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3" r="66342" b="10235"/>
          <a:stretch/>
        </p:blipFill>
        <p:spPr>
          <a:xfrm>
            <a:off x="2851355" y="300086"/>
            <a:ext cx="1228645" cy="245729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52003B0-C885-485D-A000-A4AF900F7BC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20180" t="3937" r="46748" b="5514"/>
          <a:stretch/>
        </p:blipFill>
        <p:spPr>
          <a:xfrm>
            <a:off x="5365875" y="3556690"/>
            <a:ext cx="1692150" cy="347495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B0E02D2-71D4-4CDF-925F-144BF1C3E3F1}"/>
              </a:ext>
            </a:extLst>
          </p:cNvPr>
          <p:cNvGrpSpPr/>
          <p:nvPr/>
        </p:nvGrpSpPr>
        <p:grpSpPr>
          <a:xfrm>
            <a:off x="5552065" y="2213441"/>
            <a:ext cx="1087870" cy="1087870"/>
            <a:chOff x="5028993" y="2281137"/>
            <a:chExt cx="1087870" cy="108787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23100F-9AAC-4017-8CC5-E6F0031EBE27}"/>
                </a:ext>
              </a:extLst>
            </p:cNvPr>
            <p:cNvSpPr/>
            <p:nvPr/>
          </p:nvSpPr>
          <p:spPr>
            <a:xfrm>
              <a:off x="5028993" y="2281137"/>
              <a:ext cx="1087870" cy="108787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AECAAEE3-B5D7-4737-8A04-003142004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8677" y="2350821"/>
              <a:ext cx="948502" cy="948502"/>
            </a:xfrm>
            <a:prstGeom prst="rect">
              <a:avLst/>
            </a:prstGeom>
          </p:spPr>
        </p:pic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7CE0444-A2F7-4F83-AEF1-A44E2F65193E}"/>
              </a:ext>
            </a:extLst>
          </p:cNvPr>
          <p:cNvSpPr/>
          <p:nvPr/>
        </p:nvSpPr>
        <p:spPr>
          <a:xfrm rot="16200000">
            <a:off x="5812632" y="3587688"/>
            <a:ext cx="700087" cy="266700"/>
          </a:xfrm>
          <a:prstGeom prst="rightArrow">
            <a:avLst>
              <a:gd name="adj1" fmla="val 50000"/>
              <a:gd name="adj2" fmla="val 1071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65630DB-8C7E-4712-A385-671E52758525}"/>
              </a:ext>
            </a:extLst>
          </p:cNvPr>
          <p:cNvSpPr/>
          <p:nvPr/>
        </p:nvSpPr>
        <p:spPr>
          <a:xfrm rot="20230672">
            <a:off x="1645940" y="3679515"/>
            <a:ext cx="3596063" cy="266700"/>
          </a:xfrm>
          <a:prstGeom prst="rightArrow">
            <a:avLst>
              <a:gd name="adj1" fmla="val 50000"/>
              <a:gd name="adj2" fmla="val 124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1CB337B-8D8A-41D1-A130-C35B2B86E858}"/>
              </a:ext>
            </a:extLst>
          </p:cNvPr>
          <p:cNvSpPr/>
          <p:nvPr/>
        </p:nvSpPr>
        <p:spPr>
          <a:xfrm rot="11700000">
            <a:off x="6847710" y="3496015"/>
            <a:ext cx="3596063" cy="266700"/>
          </a:xfrm>
          <a:prstGeom prst="rightArrow">
            <a:avLst>
              <a:gd name="adj1" fmla="val 50000"/>
              <a:gd name="adj2" fmla="val 124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2DF54CF-B2DB-419B-8E17-BCC3D042D985}"/>
              </a:ext>
            </a:extLst>
          </p:cNvPr>
          <p:cNvSpPr/>
          <p:nvPr/>
        </p:nvSpPr>
        <p:spPr>
          <a:xfrm rot="8758097">
            <a:off x="6521601" y="1685261"/>
            <a:ext cx="1417933" cy="266700"/>
          </a:xfrm>
          <a:prstGeom prst="rightArrow">
            <a:avLst>
              <a:gd name="adj1" fmla="val 50000"/>
              <a:gd name="adj2" fmla="val 124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9552BE3-73EF-46ED-B554-1805B4C0C8BC}"/>
              </a:ext>
            </a:extLst>
          </p:cNvPr>
          <p:cNvSpPr/>
          <p:nvPr/>
        </p:nvSpPr>
        <p:spPr>
          <a:xfrm rot="1883727">
            <a:off x="4107066" y="1765196"/>
            <a:ext cx="1417933" cy="266700"/>
          </a:xfrm>
          <a:prstGeom prst="rightArrow">
            <a:avLst>
              <a:gd name="adj1" fmla="val 50000"/>
              <a:gd name="adj2" fmla="val 124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94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DD5C6B9A-E81C-4559-91FE-1714AC69CC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4" r="66339" b="18112"/>
          <a:stretch/>
        </p:blipFill>
        <p:spPr>
          <a:xfrm>
            <a:off x="7621121" y="1431130"/>
            <a:ext cx="515458" cy="94048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71A75E2A-7C65-4035-A7AE-C1F52329EB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-2" r="66339" b="12598"/>
          <a:stretch/>
        </p:blipFill>
        <p:spPr>
          <a:xfrm>
            <a:off x="3480035" y="1431130"/>
            <a:ext cx="515458" cy="100378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E5A2931-5DFB-4033-AAF8-A069E0E2187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-2" r="62796" b="17323"/>
          <a:stretch/>
        </p:blipFill>
        <p:spPr>
          <a:xfrm>
            <a:off x="6498154" y="261986"/>
            <a:ext cx="569717" cy="94952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29669E7C-F34F-43F7-A6BD-32D28A5823B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3" r="66342" b="10235"/>
          <a:stretch/>
        </p:blipFill>
        <p:spPr>
          <a:xfrm>
            <a:off x="4447069" y="261986"/>
            <a:ext cx="515458" cy="103091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5E68019-8A79-4383-BBCD-53F720537EF0}"/>
              </a:ext>
            </a:extLst>
          </p:cNvPr>
          <p:cNvGrpSpPr/>
          <p:nvPr/>
        </p:nvGrpSpPr>
        <p:grpSpPr>
          <a:xfrm>
            <a:off x="5580108" y="1064703"/>
            <a:ext cx="456398" cy="456398"/>
            <a:chOff x="5028993" y="2281137"/>
            <a:chExt cx="1087870" cy="108787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0EA6633-38D8-43A7-96E8-7AA73F755924}"/>
                </a:ext>
              </a:extLst>
            </p:cNvPr>
            <p:cNvSpPr/>
            <p:nvPr/>
          </p:nvSpPr>
          <p:spPr>
            <a:xfrm>
              <a:off x="5028993" y="2281137"/>
              <a:ext cx="1087870" cy="108787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E3DF99A6-8910-4D22-83D0-74552111E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8677" y="2350821"/>
              <a:ext cx="948502" cy="948502"/>
            </a:xfrm>
            <a:prstGeom prst="rect">
              <a:avLst/>
            </a:prstGeom>
          </p:spPr>
        </p:pic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01FE086-0831-474C-8F91-B987D76A41D8}"/>
              </a:ext>
            </a:extLst>
          </p:cNvPr>
          <p:cNvSpPr/>
          <p:nvPr/>
        </p:nvSpPr>
        <p:spPr>
          <a:xfrm rot="16200000">
            <a:off x="5689425" y="1641246"/>
            <a:ext cx="293710" cy="111890"/>
          </a:xfrm>
          <a:prstGeom prst="rightArrow">
            <a:avLst>
              <a:gd name="adj1" fmla="val 50000"/>
              <a:gd name="adj2" fmla="val 1071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DDBB6FF-856E-47C8-AC49-6C619420C780}"/>
              </a:ext>
            </a:extLst>
          </p:cNvPr>
          <p:cNvSpPr/>
          <p:nvPr/>
        </p:nvSpPr>
        <p:spPr>
          <a:xfrm rot="20230672">
            <a:off x="3941357" y="1679770"/>
            <a:ext cx="1508670" cy="111890"/>
          </a:xfrm>
          <a:prstGeom prst="rightArrow">
            <a:avLst>
              <a:gd name="adj1" fmla="val 50000"/>
              <a:gd name="adj2" fmla="val 124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61002EC-C911-466A-8EFA-2326DA072807}"/>
              </a:ext>
            </a:extLst>
          </p:cNvPr>
          <p:cNvSpPr/>
          <p:nvPr/>
        </p:nvSpPr>
        <p:spPr>
          <a:xfrm rot="11700000">
            <a:off x="6123675" y="1602786"/>
            <a:ext cx="1508670" cy="111890"/>
          </a:xfrm>
          <a:prstGeom prst="rightArrow">
            <a:avLst>
              <a:gd name="adj1" fmla="val 50000"/>
              <a:gd name="adj2" fmla="val 124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643EB01-2D40-49CA-8F97-DCF621E27CFA}"/>
              </a:ext>
            </a:extLst>
          </p:cNvPr>
          <p:cNvSpPr/>
          <p:nvPr/>
        </p:nvSpPr>
        <p:spPr>
          <a:xfrm rot="8758097">
            <a:off x="5986861" y="843114"/>
            <a:ext cx="594871" cy="111890"/>
          </a:xfrm>
          <a:prstGeom prst="rightArrow">
            <a:avLst>
              <a:gd name="adj1" fmla="val 50000"/>
              <a:gd name="adj2" fmla="val 124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180F948-6218-4986-BA99-4B6238181CBA}"/>
              </a:ext>
            </a:extLst>
          </p:cNvPr>
          <p:cNvSpPr/>
          <p:nvPr/>
        </p:nvSpPr>
        <p:spPr>
          <a:xfrm rot="1883727">
            <a:off x="4973882" y="876649"/>
            <a:ext cx="594871" cy="111890"/>
          </a:xfrm>
          <a:prstGeom prst="rightArrow">
            <a:avLst>
              <a:gd name="adj1" fmla="val 50000"/>
              <a:gd name="adj2" fmla="val 124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7BE61E8-3D0E-4EFA-BE56-101592673C7D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0180" t="3937" r="46748" b="5514"/>
          <a:stretch/>
        </p:blipFill>
        <p:spPr>
          <a:xfrm>
            <a:off x="5465425" y="1704504"/>
            <a:ext cx="768035" cy="157721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482B76E-BD52-4655-A1FD-3A3E53599B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383" y="4188301"/>
            <a:ext cx="1134419" cy="113441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2157DCF-079E-47FB-86F3-8D0AC11535B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102" y="5098604"/>
            <a:ext cx="1134419" cy="113441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2CB398-6839-4DC0-8A7C-B8365EB6C8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447" y="5098604"/>
            <a:ext cx="1134419" cy="11344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8B2C148-C261-472A-A4FD-15E851FBD6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793" y="5098604"/>
            <a:ext cx="1134419" cy="113441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2EF81F1-283B-4080-A9C3-86B61CF0E12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647" y="4188301"/>
            <a:ext cx="1134419" cy="1134419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DCEE03F-BF6A-4C31-8458-A2FC0E29FC97}"/>
              </a:ext>
            </a:extLst>
          </p:cNvPr>
          <p:cNvCxnSpPr>
            <a:cxnSpLocks/>
          </p:cNvCxnSpPr>
          <p:nvPr/>
        </p:nvCxnSpPr>
        <p:spPr>
          <a:xfrm flipV="1">
            <a:off x="2835693" y="2493113"/>
            <a:ext cx="2394195" cy="14709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8FF851B-CE71-41CF-B7C0-2DA38D286340}"/>
              </a:ext>
            </a:extLst>
          </p:cNvPr>
          <p:cNvCxnSpPr>
            <a:cxnSpLocks/>
          </p:cNvCxnSpPr>
          <p:nvPr/>
        </p:nvCxnSpPr>
        <p:spPr>
          <a:xfrm flipV="1">
            <a:off x="4192784" y="3127064"/>
            <a:ext cx="1102905" cy="17140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5F80457-F7AD-43E8-8EF7-CAB03A46F824}"/>
              </a:ext>
            </a:extLst>
          </p:cNvPr>
          <p:cNvCxnSpPr>
            <a:cxnSpLocks/>
          </p:cNvCxnSpPr>
          <p:nvPr/>
        </p:nvCxnSpPr>
        <p:spPr>
          <a:xfrm flipH="1" flipV="1">
            <a:off x="5788038" y="3375230"/>
            <a:ext cx="36429" cy="14658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3D87144-BE41-4944-852F-9B5CE65A7C06}"/>
              </a:ext>
            </a:extLst>
          </p:cNvPr>
          <p:cNvCxnSpPr>
            <a:cxnSpLocks/>
          </p:cNvCxnSpPr>
          <p:nvPr/>
        </p:nvCxnSpPr>
        <p:spPr>
          <a:xfrm flipH="1" flipV="1">
            <a:off x="6428319" y="3249044"/>
            <a:ext cx="1054922" cy="15920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B8B96E-BA4E-4F67-B188-5695D1963AC4}"/>
              </a:ext>
            </a:extLst>
          </p:cNvPr>
          <p:cNvCxnSpPr>
            <a:cxnSpLocks/>
          </p:cNvCxnSpPr>
          <p:nvPr/>
        </p:nvCxnSpPr>
        <p:spPr>
          <a:xfrm flipH="1" flipV="1">
            <a:off x="6435617" y="2493112"/>
            <a:ext cx="2441422" cy="14709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593882E-75E9-41E6-B914-5B8E6F3CE782}"/>
              </a:ext>
            </a:extLst>
          </p:cNvPr>
          <p:cNvSpPr txBox="1"/>
          <p:nvPr/>
        </p:nvSpPr>
        <p:spPr>
          <a:xfrm rot="3559260">
            <a:off x="3793834" y="2843535"/>
            <a:ext cx="30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UDP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483270-16EB-4BF4-B210-6692EA276D44}"/>
              </a:ext>
            </a:extLst>
          </p:cNvPr>
          <p:cNvSpPr txBox="1"/>
          <p:nvPr/>
        </p:nvSpPr>
        <p:spPr>
          <a:xfrm rot="1868662">
            <a:off x="4771704" y="3578244"/>
            <a:ext cx="30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UDP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F3F0DC-E325-4A9C-8C16-1C188A230EFE}"/>
              </a:ext>
            </a:extLst>
          </p:cNvPr>
          <p:cNvSpPr txBox="1"/>
          <p:nvPr/>
        </p:nvSpPr>
        <p:spPr>
          <a:xfrm rot="21505022">
            <a:off x="5601832" y="3678024"/>
            <a:ext cx="30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UDP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B1CDDD-73F0-40FB-863A-60DBD2DA5DA6}"/>
              </a:ext>
            </a:extLst>
          </p:cNvPr>
          <p:cNvSpPr txBox="1"/>
          <p:nvPr/>
        </p:nvSpPr>
        <p:spPr>
          <a:xfrm rot="19598602">
            <a:off x="6533072" y="3473163"/>
            <a:ext cx="30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UDP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F20034-B9E8-4482-835D-57DA80D75D33}"/>
              </a:ext>
            </a:extLst>
          </p:cNvPr>
          <p:cNvSpPr txBox="1"/>
          <p:nvPr/>
        </p:nvSpPr>
        <p:spPr>
          <a:xfrm rot="18162765">
            <a:off x="7408778" y="2958554"/>
            <a:ext cx="30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UDP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E37D71F-AAD2-42BF-9AAC-8753955AD53B}"/>
              </a:ext>
            </a:extLst>
          </p:cNvPr>
          <p:cNvGrpSpPr/>
          <p:nvPr/>
        </p:nvGrpSpPr>
        <p:grpSpPr>
          <a:xfrm>
            <a:off x="8727761" y="141676"/>
            <a:ext cx="3325091" cy="1773244"/>
            <a:chOff x="8727761" y="141676"/>
            <a:chExt cx="3325091" cy="1773244"/>
          </a:xfrm>
        </p:grpSpPr>
        <p:sp>
          <p:nvSpPr>
            <p:cNvPr id="57" name="Thought Bubble: Cloud 56">
              <a:extLst>
                <a:ext uri="{FF2B5EF4-FFF2-40B4-BE49-F238E27FC236}">
                  <a16:creationId xmlns:a16="http://schemas.microsoft.com/office/drawing/2014/main" id="{78100DAD-335A-4383-84AD-1ACBC35AC28F}"/>
                </a:ext>
              </a:extLst>
            </p:cNvPr>
            <p:cNvSpPr/>
            <p:nvPr/>
          </p:nvSpPr>
          <p:spPr>
            <a:xfrm>
              <a:off x="8727761" y="148590"/>
              <a:ext cx="3325091" cy="1766330"/>
            </a:xfrm>
            <a:prstGeom prst="cloudCallout">
              <a:avLst>
                <a:gd name="adj1" fmla="val -101390"/>
                <a:gd name="adj2" fmla="val -3301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Thought Bubble: Cloud 57">
              <a:extLst>
                <a:ext uri="{FF2B5EF4-FFF2-40B4-BE49-F238E27FC236}">
                  <a16:creationId xmlns:a16="http://schemas.microsoft.com/office/drawing/2014/main" id="{34A80F56-A6E5-4091-B448-5F08D331B175}"/>
                </a:ext>
              </a:extLst>
            </p:cNvPr>
            <p:cNvSpPr/>
            <p:nvPr/>
          </p:nvSpPr>
          <p:spPr>
            <a:xfrm>
              <a:off x="8727761" y="141676"/>
              <a:ext cx="3325091" cy="1766330"/>
            </a:xfrm>
            <a:prstGeom prst="cloudCallout">
              <a:avLst>
                <a:gd name="adj1" fmla="val -70024"/>
                <a:gd name="adj2" fmla="val 295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Let us all subscribe to a common topic where the leader can forward the request log.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10849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41" grpId="0"/>
      <p:bldP spid="42" grpId="0"/>
      <p:bldP spid="43" grpId="0"/>
      <p:bldP spid="44" grpId="0"/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DD5C6B9A-E81C-4559-91FE-1714AC69CC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4" r="66339" b="18112"/>
          <a:stretch/>
        </p:blipFill>
        <p:spPr>
          <a:xfrm>
            <a:off x="7621121" y="1431130"/>
            <a:ext cx="515458" cy="94048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71A75E2A-7C65-4035-A7AE-C1F52329EB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-2" r="66339" b="12598"/>
          <a:stretch/>
        </p:blipFill>
        <p:spPr>
          <a:xfrm>
            <a:off x="3480035" y="1431130"/>
            <a:ext cx="515458" cy="100378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E5A2931-5DFB-4033-AAF8-A069E0E2187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-2" r="62796" b="17323"/>
          <a:stretch/>
        </p:blipFill>
        <p:spPr>
          <a:xfrm>
            <a:off x="6498154" y="261986"/>
            <a:ext cx="569717" cy="94952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29669E7C-F34F-43F7-A6BD-32D28A5823B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3" r="66342" b="10235"/>
          <a:stretch/>
        </p:blipFill>
        <p:spPr>
          <a:xfrm>
            <a:off x="4447069" y="261986"/>
            <a:ext cx="515458" cy="103091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5E68019-8A79-4383-BBCD-53F720537EF0}"/>
              </a:ext>
            </a:extLst>
          </p:cNvPr>
          <p:cNvGrpSpPr/>
          <p:nvPr/>
        </p:nvGrpSpPr>
        <p:grpSpPr>
          <a:xfrm>
            <a:off x="5580108" y="1064703"/>
            <a:ext cx="456398" cy="456398"/>
            <a:chOff x="5028993" y="2281137"/>
            <a:chExt cx="1087870" cy="108787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0EA6633-38D8-43A7-96E8-7AA73F755924}"/>
                </a:ext>
              </a:extLst>
            </p:cNvPr>
            <p:cNvSpPr/>
            <p:nvPr/>
          </p:nvSpPr>
          <p:spPr>
            <a:xfrm>
              <a:off x="5028993" y="2281137"/>
              <a:ext cx="1087870" cy="108787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E3DF99A6-8910-4D22-83D0-74552111E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8677" y="2350821"/>
              <a:ext cx="948502" cy="948502"/>
            </a:xfrm>
            <a:prstGeom prst="rect">
              <a:avLst/>
            </a:prstGeom>
          </p:spPr>
        </p:pic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01FE086-0831-474C-8F91-B987D76A41D8}"/>
              </a:ext>
            </a:extLst>
          </p:cNvPr>
          <p:cNvSpPr/>
          <p:nvPr/>
        </p:nvSpPr>
        <p:spPr>
          <a:xfrm rot="16200000">
            <a:off x="5689425" y="1641246"/>
            <a:ext cx="293710" cy="111890"/>
          </a:xfrm>
          <a:prstGeom prst="rightArrow">
            <a:avLst>
              <a:gd name="adj1" fmla="val 50000"/>
              <a:gd name="adj2" fmla="val 1071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DDBB6FF-856E-47C8-AC49-6C619420C780}"/>
              </a:ext>
            </a:extLst>
          </p:cNvPr>
          <p:cNvSpPr/>
          <p:nvPr/>
        </p:nvSpPr>
        <p:spPr>
          <a:xfrm rot="20230672">
            <a:off x="3941357" y="1679770"/>
            <a:ext cx="1508670" cy="111890"/>
          </a:xfrm>
          <a:prstGeom prst="rightArrow">
            <a:avLst>
              <a:gd name="adj1" fmla="val 50000"/>
              <a:gd name="adj2" fmla="val 124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61002EC-C911-466A-8EFA-2326DA072807}"/>
              </a:ext>
            </a:extLst>
          </p:cNvPr>
          <p:cNvSpPr/>
          <p:nvPr/>
        </p:nvSpPr>
        <p:spPr>
          <a:xfrm rot="11700000">
            <a:off x="6123675" y="1602786"/>
            <a:ext cx="1508670" cy="111890"/>
          </a:xfrm>
          <a:prstGeom prst="rightArrow">
            <a:avLst>
              <a:gd name="adj1" fmla="val 50000"/>
              <a:gd name="adj2" fmla="val 124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643EB01-2D40-49CA-8F97-DCF621E27CFA}"/>
              </a:ext>
            </a:extLst>
          </p:cNvPr>
          <p:cNvSpPr/>
          <p:nvPr/>
        </p:nvSpPr>
        <p:spPr>
          <a:xfrm rot="8758097">
            <a:off x="5986861" y="843114"/>
            <a:ext cx="594871" cy="111890"/>
          </a:xfrm>
          <a:prstGeom prst="rightArrow">
            <a:avLst>
              <a:gd name="adj1" fmla="val 50000"/>
              <a:gd name="adj2" fmla="val 124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180F948-6218-4986-BA99-4B6238181CBA}"/>
              </a:ext>
            </a:extLst>
          </p:cNvPr>
          <p:cNvSpPr/>
          <p:nvPr/>
        </p:nvSpPr>
        <p:spPr>
          <a:xfrm rot="1883727">
            <a:off x="4973882" y="876649"/>
            <a:ext cx="594871" cy="111890"/>
          </a:xfrm>
          <a:prstGeom prst="rightArrow">
            <a:avLst>
              <a:gd name="adj1" fmla="val 50000"/>
              <a:gd name="adj2" fmla="val 124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7BE61E8-3D0E-4EFA-BE56-101592673C7D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0180" t="3937" r="46748" b="5514"/>
          <a:stretch/>
        </p:blipFill>
        <p:spPr>
          <a:xfrm>
            <a:off x="5465425" y="1704504"/>
            <a:ext cx="768035" cy="157721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482B76E-BD52-4655-A1FD-3A3E53599B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383" y="4188301"/>
            <a:ext cx="1134419" cy="113441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2157DCF-079E-47FB-86F3-8D0AC11535B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102" y="5098604"/>
            <a:ext cx="1134419" cy="113441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2CB398-6839-4DC0-8A7C-B8365EB6C8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447" y="5098604"/>
            <a:ext cx="1134419" cy="11344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8B2C148-C261-472A-A4FD-15E851FBD6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793" y="5098604"/>
            <a:ext cx="1134419" cy="113441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2EF81F1-283B-4080-A9C3-86B61CF0E12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647" y="4188301"/>
            <a:ext cx="1134419" cy="1134419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DCEE03F-BF6A-4C31-8458-A2FC0E29FC97}"/>
              </a:ext>
            </a:extLst>
          </p:cNvPr>
          <p:cNvCxnSpPr>
            <a:cxnSpLocks/>
          </p:cNvCxnSpPr>
          <p:nvPr/>
        </p:nvCxnSpPr>
        <p:spPr>
          <a:xfrm flipV="1">
            <a:off x="2835693" y="2493113"/>
            <a:ext cx="2394195" cy="14709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8FF851B-CE71-41CF-B7C0-2DA38D286340}"/>
              </a:ext>
            </a:extLst>
          </p:cNvPr>
          <p:cNvCxnSpPr>
            <a:cxnSpLocks/>
          </p:cNvCxnSpPr>
          <p:nvPr/>
        </p:nvCxnSpPr>
        <p:spPr>
          <a:xfrm flipV="1">
            <a:off x="4192784" y="3127064"/>
            <a:ext cx="1102905" cy="17140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5F80457-F7AD-43E8-8EF7-CAB03A46F824}"/>
              </a:ext>
            </a:extLst>
          </p:cNvPr>
          <p:cNvCxnSpPr>
            <a:cxnSpLocks/>
          </p:cNvCxnSpPr>
          <p:nvPr/>
        </p:nvCxnSpPr>
        <p:spPr>
          <a:xfrm flipH="1" flipV="1">
            <a:off x="5788038" y="3375230"/>
            <a:ext cx="36429" cy="14658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3D87144-BE41-4944-852F-9B5CE65A7C06}"/>
              </a:ext>
            </a:extLst>
          </p:cNvPr>
          <p:cNvCxnSpPr>
            <a:cxnSpLocks/>
          </p:cNvCxnSpPr>
          <p:nvPr/>
        </p:nvCxnSpPr>
        <p:spPr>
          <a:xfrm flipH="1" flipV="1">
            <a:off x="6428319" y="3249044"/>
            <a:ext cx="1054922" cy="15920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B8B96E-BA4E-4F67-B188-5695D1963AC4}"/>
              </a:ext>
            </a:extLst>
          </p:cNvPr>
          <p:cNvCxnSpPr>
            <a:cxnSpLocks/>
          </p:cNvCxnSpPr>
          <p:nvPr/>
        </p:nvCxnSpPr>
        <p:spPr>
          <a:xfrm flipH="1" flipV="1">
            <a:off x="6435617" y="2493112"/>
            <a:ext cx="2441422" cy="14709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593882E-75E9-41E6-B914-5B8E6F3CE782}"/>
              </a:ext>
            </a:extLst>
          </p:cNvPr>
          <p:cNvSpPr txBox="1"/>
          <p:nvPr/>
        </p:nvSpPr>
        <p:spPr>
          <a:xfrm rot="3559260">
            <a:off x="3793834" y="2843535"/>
            <a:ext cx="30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UDP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483270-16EB-4BF4-B210-6692EA276D44}"/>
              </a:ext>
            </a:extLst>
          </p:cNvPr>
          <p:cNvSpPr txBox="1"/>
          <p:nvPr/>
        </p:nvSpPr>
        <p:spPr>
          <a:xfrm rot="1868662">
            <a:off x="4771704" y="3578244"/>
            <a:ext cx="30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UDP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F3F0DC-E325-4A9C-8C16-1C188A230EFE}"/>
              </a:ext>
            </a:extLst>
          </p:cNvPr>
          <p:cNvSpPr txBox="1"/>
          <p:nvPr/>
        </p:nvSpPr>
        <p:spPr>
          <a:xfrm rot="21505022">
            <a:off x="5601832" y="3678024"/>
            <a:ext cx="30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UDP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B1CDDD-73F0-40FB-863A-60DBD2DA5DA6}"/>
              </a:ext>
            </a:extLst>
          </p:cNvPr>
          <p:cNvSpPr txBox="1"/>
          <p:nvPr/>
        </p:nvSpPr>
        <p:spPr>
          <a:xfrm rot="19598602">
            <a:off x="6533072" y="3473163"/>
            <a:ext cx="30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UDP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F20034-B9E8-4482-835D-57DA80D75D33}"/>
              </a:ext>
            </a:extLst>
          </p:cNvPr>
          <p:cNvSpPr txBox="1"/>
          <p:nvPr/>
        </p:nvSpPr>
        <p:spPr>
          <a:xfrm rot="18162765">
            <a:off x="7408778" y="2958554"/>
            <a:ext cx="30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UDP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B3B11-491C-485E-ADEF-5CE0A6FD8F4A}"/>
              </a:ext>
            </a:extLst>
          </p:cNvPr>
          <p:cNvSpPr txBox="1"/>
          <p:nvPr/>
        </p:nvSpPr>
        <p:spPr>
          <a:xfrm>
            <a:off x="3487042" y="323245"/>
            <a:ext cx="1129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Subscribed to “requestLog”</a:t>
            </a:r>
            <a:endParaRPr lang="en-IN" sz="1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46FEE2-CFDB-4F5E-817F-AFE04B66A480}"/>
              </a:ext>
            </a:extLst>
          </p:cNvPr>
          <p:cNvSpPr txBox="1"/>
          <p:nvPr/>
        </p:nvSpPr>
        <p:spPr>
          <a:xfrm>
            <a:off x="2563773" y="1504882"/>
            <a:ext cx="1129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Subscribed to “requestLog”</a:t>
            </a:r>
            <a:endParaRPr lang="en-IN" sz="1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F279D0-C798-46BC-AD63-137D3282AAA8}"/>
              </a:ext>
            </a:extLst>
          </p:cNvPr>
          <p:cNvSpPr txBox="1"/>
          <p:nvPr/>
        </p:nvSpPr>
        <p:spPr>
          <a:xfrm>
            <a:off x="5609343" y="226931"/>
            <a:ext cx="1129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Subscribed to “requestLog”</a:t>
            </a:r>
            <a:endParaRPr lang="en-IN" sz="12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06C454-DB6D-4727-8ACA-708AE4439CA1}"/>
              </a:ext>
            </a:extLst>
          </p:cNvPr>
          <p:cNvSpPr txBox="1"/>
          <p:nvPr/>
        </p:nvSpPr>
        <p:spPr>
          <a:xfrm>
            <a:off x="6036506" y="1750382"/>
            <a:ext cx="1129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Subscribed to “requestLog”</a:t>
            </a:r>
            <a:endParaRPr lang="en-IN" sz="12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205B76-4DB2-43C6-BDA2-E671CBC6E453}"/>
              </a:ext>
            </a:extLst>
          </p:cNvPr>
          <p:cNvSpPr txBox="1"/>
          <p:nvPr/>
        </p:nvSpPr>
        <p:spPr>
          <a:xfrm>
            <a:off x="8023276" y="1107964"/>
            <a:ext cx="1129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Subscribed to “requestLog”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132467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9" grpId="0"/>
      <p:bldP spid="52" grpId="0"/>
      <p:bldP spid="53" grpId="0"/>
      <p:bldP spid="5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DD5C6B9A-E81C-4559-91FE-1714AC69CC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4" r="66339" b="18112"/>
          <a:stretch/>
        </p:blipFill>
        <p:spPr>
          <a:xfrm>
            <a:off x="7621121" y="1431130"/>
            <a:ext cx="515458" cy="94048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71A75E2A-7C65-4035-A7AE-C1F52329EB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-2" r="66339" b="12598"/>
          <a:stretch/>
        </p:blipFill>
        <p:spPr>
          <a:xfrm>
            <a:off x="3480035" y="1431130"/>
            <a:ext cx="515458" cy="100378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E5A2931-5DFB-4033-AAF8-A069E0E2187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-2" r="62796" b="17323"/>
          <a:stretch/>
        </p:blipFill>
        <p:spPr>
          <a:xfrm>
            <a:off x="6498154" y="261986"/>
            <a:ext cx="569717" cy="94952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29669E7C-F34F-43F7-A6BD-32D28A5823B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3" r="66342" b="10235"/>
          <a:stretch/>
        </p:blipFill>
        <p:spPr>
          <a:xfrm>
            <a:off x="4447069" y="261986"/>
            <a:ext cx="515458" cy="103091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5E68019-8A79-4383-BBCD-53F720537EF0}"/>
              </a:ext>
            </a:extLst>
          </p:cNvPr>
          <p:cNvGrpSpPr/>
          <p:nvPr/>
        </p:nvGrpSpPr>
        <p:grpSpPr>
          <a:xfrm>
            <a:off x="5580108" y="1064703"/>
            <a:ext cx="456398" cy="456398"/>
            <a:chOff x="5028993" y="2281137"/>
            <a:chExt cx="1087870" cy="108787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0EA6633-38D8-43A7-96E8-7AA73F755924}"/>
                </a:ext>
              </a:extLst>
            </p:cNvPr>
            <p:cNvSpPr/>
            <p:nvPr/>
          </p:nvSpPr>
          <p:spPr>
            <a:xfrm>
              <a:off x="5028993" y="2281137"/>
              <a:ext cx="1087870" cy="108787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E3DF99A6-8910-4D22-83D0-74552111E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8677" y="2350821"/>
              <a:ext cx="948502" cy="948502"/>
            </a:xfrm>
            <a:prstGeom prst="rect">
              <a:avLst/>
            </a:prstGeom>
          </p:spPr>
        </p:pic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01FE086-0831-474C-8F91-B987D76A41D8}"/>
              </a:ext>
            </a:extLst>
          </p:cNvPr>
          <p:cNvSpPr/>
          <p:nvPr/>
        </p:nvSpPr>
        <p:spPr>
          <a:xfrm rot="16200000">
            <a:off x="5689425" y="1641246"/>
            <a:ext cx="293710" cy="111890"/>
          </a:xfrm>
          <a:prstGeom prst="rightArrow">
            <a:avLst>
              <a:gd name="adj1" fmla="val 50000"/>
              <a:gd name="adj2" fmla="val 1071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DDBB6FF-856E-47C8-AC49-6C619420C780}"/>
              </a:ext>
            </a:extLst>
          </p:cNvPr>
          <p:cNvSpPr/>
          <p:nvPr/>
        </p:nvSpPr>
        <p:spPr>
          <a:xfrm rot="20230672">
            <a:off x="3941357" y="1679770"/>
            <a:ext cx="1508670" cy="111890"/>
          </a:xfrm>
          <a:prstGeom prst="rightArrow">
            <a:avLst>
              <a:gd name="adj1" fmla="val 50000"/>
              <a:gd name="adj2" fmla="val 124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61002EC-C911-466A-8EFA-2326DA072807}"/>
              </a:ext>
            </a:extLst>
          </p:cNvPr>
          <p:cNvSpPr/>
          <p:nvPr/>
        </p:nvSpPr>
        <p:spPr>
          <a:xfrm rot="11700000">
            <a:off x="6123675" y="1602786"/>
            <a:ext cx="1508670" cy="111890"/>
          </a:xfrm>
          <a:prstGeom prst="rightArrow">
            <a:avLst>
              <a:gd name="adj1" fmla="val 50000"/>
              <a:gd name="adj2" fmla="val 124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643EB01-2D40-49CA-8F97-DCF621E27CFA}"/>
              </a:ext>
            </a:extLst>
          </p:cNvPr>
          <p:cNvSpPr/>
          <p:nvPr/>
        </p:nvSpPr>
        <p:spPr>
          <a:xfrm rot="8758097">
            <a:off x="5986861" y="843114"/>
            <a:ext cx="594871" cy="111890"/>
          </a:xfrm>
          <a:prstGeom prst="rightArrow">
            <a:avLst>
              <a:gd name="adj1" fmla="val 50000"/>
              <a:gd name="adj2" fmla="val 124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180F948-6218-4986-BA99-4B6238181CBA}"/>
              </a:ext>
            </a:extLst>
          </p:cNvPr>
          <p:cNvSpPr/>
          <p:nvPr/>
        </p:nvSpPr>
        <p:spPr>
          <a:xfrm rot="1883727">
            <a:off x="4973882" y="876649"/>
            <a:ext cx="594871" cy="111890"/>
          </a:xfrm>
          <a:prstGeom prst="rightArrow">
            <a:avLst>
              <a:gd name="adj1" fmla="val 50000"/>
              <a:gd name="adj2" fmla="val 124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7BE61E8-3D0E-4EFA-BE56-101592673C7D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0180" t="3937" r="46748" b="5514"/>
          <a:stretch/>
        </p:blipFill>
        <p:spPr>
          <a:xfrm>
            <a:off x="5465425" y="1704504"/>
            <a:ext cx="768035" cy="157721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482B76E-BD52-4655-A1FD-3A3E53599B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383" y="4188301"/>
            <a:ext cx="1134419" cy="113441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2157DCF-079E-47FB-86F3-8D0AC11535B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102" y="5098604"/>
            <a:ext cx="1134419" cy="113441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2CB398-6839-4DC0-8A7C-B8365EB6C8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447" y="5098604"/>
            <a:ext cx="1134419" cy="11344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8B2C148-C261-472A-A4FD-15E851FBD6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793" y="5098604"/>
            <a:ext cx="1134419" cy="113441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2EF81F1-283B-4080-A9C3-86B61CF0E12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647" y="4188301"/>
            <a:ext cx="1134419" cy="1134419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DCEE03F-BF6A-4C31-8458-A2FC0E29FC97}"/>
              </a:ext>
            </a:extLst>
          </p:cNvPr>
          <p:cNvCxnSpPr>
            <a:cxnSpLocks/>
          </p:cNvCxnSpPr>
          <p:nvPr/>
        </p:nvCxnSpPr>
        <p:spPr>
          <a:xfrm flipV="1">
            <a:off x="2835693" y="2493113"/>
            <a:ext cx="2394195" cy="14709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8FF851B-CE71-41CF-B7C0-2DA38D286340}"/>
              </a:ext>
            </a:extLst>
          </p:cNvPr>
          <p:cNvCxnSpPr>
            <a:cxnSpLocks/>
          </p:cNvCxnSpPr>
          <p:nvPr/>
        </p:nvCxnSpPr>
        <p:spPr>
          <a:xfrm flipV="1">
            <a:off x="4192784" y="3127064"/>
            <a:ext cx="1102905" cy="17140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5F80457-F7AD-43E8-8EF7-CAB03A46F824}"/>
              </a:ext>
            </a:extLst>
          </p:cNvPr>
          <p:cNvCxnSpPr>
            <a:cxnSpLocks/>
          </p:cNvCxnSpPr>
          <p:nvPr/>
        </p:nvCxnSpPr>
        <p:spPr>
          <a:xfrm flipH="1" flipV="1">
            <a:off x="5788038" y="3375230"/>
            <a:ext cx="36429" cy="14658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3D87144-BE41-4944-852F-9B5CE65A7C06}"/>
              </a:ext>
            </a:extLst>
          </p:cNvPr>
          <p:cNvCxnSpPr>
            <a:cxnSpLocks/>
          </p:cNvCxnSpPr>
          <p:nvPr/>
        </p:nvCxnSpPr>
        <p:spPr>
          <a:xfrm flipH="1" flipV="1">
            <a:off x="6428319" y="3249044"/>
            <a:ext cx="1054922" cy="15920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B8B96E-BA4E-4F67-B188-5695D1963AC4}"/>
              </a:ext>
            </a:extLst>
          </p:cNvPr>
          <p:cNvCxnSpPr>
            <a:cxnSpLocks/>
          </p:cNvCxnSpPr>
          <p:nvPr/>
        </p:nvCxnSpPr>
        <p:spPr>
          <a:xfrm flipH="1" flipV="1">
            <a:off x="6435617" y="2493112"/>
            <a:ext cx="2441422" cy="14709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593882E-75E9-41E6-B914-5B8E6F3CE782}"/>
              </a:ext>
            </a:extLst>
          </p:cNvPr>
          <p:cNvSpPr txBox="1"/>
          <p:nvPr/>
        </p:nvSpPr>
        <p:spPr>
          <a:xfrm rot="3559260">
            <a:off x="3793834" y="2843535"/>
            <a:ext cx="30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UDP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483270-16EB-4BF4-B210-6692EA276D44}"/>
              </a:ext>
            </a:extLst>
          </p:cNvPr>
          <p:cNvSpPr txBox="1"/>
          <p:nvPr/>
        </p:nvSpPr>
        <p:spPr>
          <a:xfrm rot="1868662">
            <a:off x="4771704" y="3578244"/>
            <a:ext cx="30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UDP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F3F0DC-E325-4A9C-8C16-1C188A230EFE}"/>
              </a:ext>
            </a:extLst>
          </p:cNvPr>
          <p:cNvSpPr txBox="1"/>
          <p:nvPr/>
        </p:nvSpPr>
        <p:spPr>
          <a:xfrm rot="21505022">
            <a:off x="5601832" y="3678024"/>
            <a:ext cx="30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UDP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B1CDDD-73F0-40FB-863A-60DBD2DA5DA6}"/>
              </a:ext>
            </a:extLst>
          </p:cNvPr>
          <p:cNvSpPr txBox="1"/>
          <p:nvPr/>
        </p:nvSpPr>
        <p:spPr>
          <a:xfrm rot="19598602">
            <a:off x="6533072" y="3473163"/>
            <a:ext cx="30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UDP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F20034-B9E8-4482-835D-57DA80D75D33}"/>
              </a:ext>
            </a:extLst>
          </p:cNvPr>
          <p:cNvSpPr txBox="1"/>
          <p:nvPr/>
        </p:nvSpPr>
        <p:spPr>
          <a:xfrm rot="18162765">
            <a:off x="7408778" y="2958554"/>
            <a:ext cx="30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UDP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B3B11-491C-485E-ADEF-5CE0A6FD8F4A}"/>
              </a:ext>
            </a:extLst>
          </p:cNvPr>
          <p:cNvSpPr txBox="1"/>
          <p:nvPr/>
        </p:nvSpPr>
        <p:spPr>
          <a:xfrm>
            <a:off x="3487042" y="323245"/>
            <a:ext cx="1129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Subscribed to “requestLog”</a:t>
            </a:r>
          </a:p>
          <a:p>
            <a:r>
              <a:rPr lang="en-US" sz="1200" b="1" dirty="0"/>
              <a:t>“attendance”</a:t>
            </a:r>
            <a:endParaRPr lang="en-IN" sz="1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46FEE2-CFDB-4F5E-817F-AFE04B66A480}"/>
              </a:ext>
            </a:extLst>
          </p:cNvPr>
          <p:cNvSpPr txBox="1"/>
          <p:nvPr/>
        </p:nvSpPr>
        <p:spPr>
          <a:xfrm>
            <a:off x="2563773" y="1504882"/>
            <a:ext cx="1129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Subscribed to “requestLog”</a:t>
            </a:r>
          </a:p>
          <a:p>
            <a:r>
              <a:rPr lang="en-US" sz="1200" b="1" dirty="0"/>
              <a:t>“attendance”</a:t>
            </a:r>
            <a:endParaRPr lang="en-IN" sz="12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0645E7-4A98-4551-8E20-434D8CF2C61B}"/>
              </a:ext>
            </a:extLst>
          </p:cNvPr>
          <p:cNvSpPr txBox="1"/>
          <p:nvPr/>
        </p:nvSpPr>
        <p:spPr>
          <a:xfrm>
            <a:off x="6036506" y="1750382"/>
            <a:ext cx="1129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Subscribed to “requestLog”</a:t>
            </a:r>
          </a:p>
          <a:p>
            <a:r>
              <a:rPr lang="en-US" sz="1200" b="1" dirty="0"/>
              <a:t>“attendance”</a:t>
            </a:r>
            <a:endParaRPr lang="en-IN" sz="12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6634B2-3FB6-4E3E-8E2C-FBE9F69BE079}"/>
              </a:ext>
            </a:extLst>
          </p:cNvPr>
          <p:cNvSpPr txBox="1"/>
          <p:nvPr/>
        </p:nvSpPr>
        <p:spPr>
          <a:xfrm>
            <a:off x="8023276" y="1107964"/>
            <a:ext cx="1129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Subscribed to “requestLog”</a:t>
            </a:r>
          </a:p>
          <a:p>
            <a:r>
              <a:rPr lang="en-US" sz="1200" b="1" dirty="0"/>
              <a:t>“attendance”</a:t>
            </a:r>
            <a:endParaRPr lang="en-IN" sz="1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F279D0-C798-46BC-AD63-137D3282AAA8}"/>
              </a:ext>
            </a:extLst>
          </p:cNvPr>
          <p:cNvSpPr txBox="1"/>
          <p:nvPr/>
        </p:nvSpPr>
        <p:spPr>
          <a:xfrm>
            <a:off x="5531419" y="206247"/>
            <a:ext cx="1129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Subscribed to “requestLog”</a:t>
            </a:r>
          </a:p>
          <a:p>
            <a:r>
              <a:rPr lang="en-US" sz="1200" b="1" dirty="0"/>
              <a:t>“attendance”</a:t>
            </a:r>
            <a:endParaRPr lang="en-IN" sz="1200" b="1" dirty="0"/>
          </a:p>
        </p:txBody>
      </p:sp>
      <p:sp>
        <p:nvSpPr>
          <p:cNvPr id="35" name="Thought Bubble: Cloud 34">
            <a:extLst>
              <a:ext uri="{FF2B5EF4-FFF2-40B4-BE49-F238E27FC236}">
                <a16:creationId xmlns:a16="http://schemas.microsoft.com/office/drawing/2014/main" id="{038D35EB-0C6D-4111-889E-E5484A82D912}"/>
              </a:ext>
            </a:extLst>
          </p:cNvPr>
          <p:cNvSpPr/>
          <p:nvPr/>
        </p:nvSpPr>
        <p:spPr>
          <a:xfrm>
            <a:off x="416258" y="2189987"/>
            <a:ext cx="2608901" cy="1685353"/>
          </a:xfrm>
          <a:prstGeom prst="cloudCallout">
            <a:avLst>
              <a:gd name="adj1" fmla="val 147887"/>
              <a:gd name="adj2" fmla="val -533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 now have a list of IP addresses of backup leaders on which any client can go if I go down.</a:t>
            </a:r>
            <a:endParaRPr lang="en-IN" sz="1400" dirty="0"/>
          </a:p>
        </p:txBody>
      </p:sp>
      <p:sp>
        <p:nvSpPr>
          <p:cNvPr id="46" name="Thought Bubble: Cloud 45">
            <a:extLst>
              <a:ext uri="{FF2B5EF4-FFF2-40B4-BE49-F238E27FC236}">
                <a16:creationId xmlns:a16="http://schemas.microsoft.com/office/drawing/2014/main" id="{74F62977-1142-4ABF-8111-5B6B9562A708}"/>
              </a:ext>
            </a:extLst>
          </p:cNvPr>
          <p:cNvSpPr/>
          <p:nvPr/>
        </p:nvSpPr>
        <p:spPr>
          <a:xfrm>
            <a:off x="880705" y="121223"/>
            <a:ext cx="1683068" cy="1171679"/>
          </a:xfrm>
          <a:prstGeom prst="cloudCallout">
            <a:avLst>
              <a:gd name="adj1" fmla="val 114555"/>
              <a:gd name="adj2" fmla="val 694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 now have the copy of request.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54644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9" grpId="0"/>
      <p:bldP spid="50" grpId="0"/>
      <p:bldP spid="51" grpId="0"/>
      <p:bldP spid="52" grpId="0"/>
      <p:bldP spid="35" grpId="0" animBg="1"/>
      <p:bldP spid="35" grpId="1" animBg="1"/>
      <p:bldP spid="46" grpId="0" animBg="1"/>
      <p:bldP spid="4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10FFC35-13D0-447C-8D02-400B49E4D2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4" r="66339" b="18112"/>
          <a:stretch/>
        </p:blipFill>
        <p:spPr>
          <a:xfrm>
            <a:off x="7621121" y="1431130"/>
            <a:ext cx="515458" cy="94048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EAE9A29-B7C5-4837-B764-4E9E0F8D54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-2" r="66339" b="12598"/>
          <a:stretch/>
        </p:blipFill>
        <p:spPr>
          <a:xfrm>
            <a:off x="3480035" y="1431130"/>
            <a:ext cx="515458" cy="100378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12ACADEB-B5B6-44D4-ABE7-080F1B199B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-2" r="62796" b="17323"/>
          <a:stretch/>
        </p:blipFill>
        <p:spPr>
          <a:xfrm>
            <a:off x="6498154" y="261986"/>
            <a:ext cx="569717" cy="94952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B37ED80-63C7-452F-9688-F516CCEC0C4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3" r="66342" b="10235"/>
          <a:stretch/>
        </p:blipFill>
        <p:spPr>
          <a:xfrm>
            <a:off x="4447069" y="261986"/>
            <a:ext cx="515458" cy="103091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D419836-4E97-4398-9CA3-6AF7085C9124}"/>
              </a:ext>
            </a:extLst>
          </p:cNvPr>
          <p:cNvGrpSpPr/>
          <p:nvPr/>
        </p:nvGrpSpPr>
        <p:grpSpPr>
          <a:xfrm>
            <a:off x="5580108" y="1064703"/>
            <a:ext cx="456398" cy="456398"/>
            <a:chOff x="5028993" y="2281137"/>
            <a:chExt cx="1087870" cy="108787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73E9427-59E7-42B8-8D6C-ECCB8F1CA608}"/>
                </a:ext>
              </a:extLst>
            </p:cNvPr>
            <p:cNvSpPr/>
            <p:nvPr/>
          </p:nvSpPr>
          <p:spPr>
            <a:xfrm>
              <a:off x="5028993" y="2281137"/>
              <a:ext cx="1087870" cy="108787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 descr="A close up of a logo&#10;&#10;Description automatically generated">
              <a:extLst>
                <a:ext uri="{FF2B5EF4-FFF2-40B4-BE49-F238E27FC236}">
                  <a16:creationId xmlns:a16="http://schemas.microsoft.com/office/drawing/2014/main" id="{48EFF04B-0C9E-462E-A26B-B81248B94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8677" y="2350821"/>
              <a:ext cx="948502" cy="948502"/>
            </a:xfrm>
            <a:prstGeom prst="rect">
              <a:avLst/>
            </a:prstGeom>
          </p:spPr>
        </p:pic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FDC4AEFF-C374-492C-ADEA-6F1F3219FA4C}"/>
              </a:ext>
            </a:extLst>
          </p:cNvPr>
          <p:cNvSpPr/>
          <p:nvPr/>
        </p:nvSpPr>
        <p:spPr>
          <a:xfrm rot="16200000">
            <a:off x="5689425" y="1641246"/>
            <a:ext cx="293710" cy="111890"/>
          </a:xfrm>
          <a:prstGeom prst="rightArrow">
            <a:avLst>
              <a:gd name="adj1" fmla="val 50000"/>
              <a:gd name="adj2" fmla="val 1071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B30B7E0-F34F-4E77-BFA7-E1D56C90F9FD}"/>
              </a:ext>
            </a:extLst>
          </p:cNvPr>
          <p:cNvSpPr/>
          <p:nvPr/>
        </p:nvSpPr>
        <p:spPr>
          <a:xfrm rot="20230672">
            <a:off x="3941357" y="1679770"/>
            <a:ext cx="1508670" cy="111890"/>
          </a:xfrm>
          <a:prstGeom prst="rightArrow">
            <a:avLst>
              <a:gd name="adj1" fmla="val 50000"/>
              <a:gd name="adj2" fmla="val 124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57D38E3-5178-428C-BD14-747FD739BDA3}"/>
              </a:ext>
            </a:extLst>
          </p:cNvPr>
          <p:cNvSpPr/>
          <p:nvPr/>
        </p:nvSpPr>
        <p:spPr>
          <a:xfrm rot="11700000">
            <a:off x="6123675" y="1602786"/>
            <a:ext cx="1508670" cy="111890"/>
          </a:xfrm>
          <a:prstGeom prst="rightArrow">
            <a:avLst>
              <a:gd name="adj1" fmla="val 50000"/>
              <a:gd name="adj2" fmla="val 124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FED186F-D349-4C58-94B1-3A85759CDC2B}"/>
              </a:ext>
            </a:extLst>
          </p:cNvPr>
          <p:cNvSpPr/>
          <p:nvPr/>
        </p:nvSpPr>
        <p:spPr>
          <a:xfrm rot="8758097">
            <a:off x="5986861" y="843114"/>
            <a:ext cx="594871" cy="111890"/>
          </a:xfrm>
          <a:prstGeom prst="rightArrow">
            <a:avLst>
              <a:gd name="adj1" fmla="val 50000"/>
              <a:gd name="adj2" fmla="val 124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96A8F52-3885-4A54-8200-34F4849BD145}"/>
              </a:ext>
            </a:extLst>
          </p:cNvPr>
          <p:cNvSpPr/>
          <p:nvPr/>
        </p:nvSpPr>
        <p:spPr>
          <a:xfrm rot="1883727">
            <a:off x="4973882" y="876649"/>
            <a:ext cx="594871" cy="111890"/>
          </a:xfrm>
          <a:prstGeom prst="rightArrow">
            <a:avLst>
              <a:gd name="adj1" fmla="val 50000"/>
              <a:gd name="adj2" fmla="val 124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444DC885-FA41-401D-B7FD-2E69CFBD975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0180" t="3937" r="46748" b="5514"/>
          <a:stretch/>
        </p:blipFill>
        <p:spPr>
          <a:xfrm>
            <a:off x="5465425" y="1704504"/>
            <a:ext cx="768035" cy="15772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06EE33-AF4B-4186-8168-4C1EBF81135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383" y="4188301"/>
            <a:ext cx="1134419" cy="11344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C8DEB69-1288-4C57-A971-E8DE277179C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102" y="5098604"/>
            <a:ext cx="1134419" cy="11344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F29FF5-77B8-482F-B6E7-4FAD2B3A020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447" y="5098604"/>
            <a:ext cx="1134419" cy="11344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92769FC-5344-446C-9B5B-ABCB773EEC2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793" y="5098604"/>
            <a:ext cx="1134419" cy="11344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6D7F2E0-5575-4E61-8BCD-2D12C28DC55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647" y="4188301"/>
            <a:ext cx="1134419" cy="1134419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EE2BE1-C524-4B03-9EF1-4FBE1E55E0CD}"/>
              </a:ext>
            </a:extLst>
          </p:cNvPr>
          <p:cNvCxnSpPr>
            <a:cxnSpLocks/>
          </p:cNvCxnSpPr>
          <p:nvPr/>
        </p:nvCxnSpPr>
        <p:spPr>
          <a:xfrm flipV="1">
            <a:off x="2835693" y="2493113"/>
            <a:ext cx="2394195" cy="14709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A111C0-CBBD-4610-A8DB-8F71D4A968C6}"/>
              </a:ext>
            </a:extLst>
          </p:cNvPr>
          <p:cNvCxnSpPr>
            <a:cxnSpLocks/>
          </p:cNvCxnSpPr>
          <p:nvPr/>
        </p:nvCxnSpPr>
        <p:spPr>
          <a:xfrm flipV="1">
            <a:off x="4192784" y="3127064"/>
            <a:ext cx="1102905" cy="17140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B919B3-1B67-4107-A5F4-BA10BAF5967F}"/>
              </a:ext>
            </a:extLst>
          </p:cNvPr>
          <p:cNvCxnSpPr>
            <a:cxnSpLocks/>
          </p:cNvCxnSpPr>
          <p:nvPr/>
        </p:nvCxnSpPr>
        <p:spPr>
          <a:xfrm flipH="1" flipV="1">
            <a:off x="5788038" y="3375230"/>
            <a:ext cx="36429" cy="14658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A85718-3CB1-4E49-98AC-B501BF82C503}"/>
              </a:ext>
            </a:extLst>
          </p:cNvPr>
          <p:cNvCxnSpPr>
            <a:cxnSpLocks/>
          </p:cNvCxnSpPr>
          <p:nvPr/>
        </p:nvCxnSpPr>
        <p:spPr>
          <a:xfrm flipH="1" flipV="1">
            <a:off x="6428319" y="3249044"/>
            <a:ext cx="1054922" cy="15920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85BDAF-661F-4F69-9599-DADA30B3D9B9}"/>
              </a:ext>
            </a:extLst>
          </p:cNvPr>
          <p:cNvCxnSpPr>
            <a:cxnSpLocks/>
          </p:cNvCxnSpPr>
          <p:nvPr/>
        </p:nvCxnSpPr>
        <p:spPr>
          <a:xfrm flipH="1" flipV="1">
            <a:off x="6435617" y="2493112"/>
            <a:ext cx="2441422" cy="14709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95E0C2-B641-4A5A-B63E-77DC7844AE77}"/>
              </a:ext>
            </a:extLst>
          </p:cNvPr>
          <p:cNvSpPr txBox="1"/>
          <p:nvPr/>
        </p:nvSpPr>
        <p:spPr>
          <a:xfrm rot="3559260">
            <a:off x="3793834" y="2843535"/>
            <a:ext cx="30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UDP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FCA519-3400-4035-96BD-4AFE013B3211}"/>
              </a:ext>
            </a:extLst>
          </p:cNvPr>
          <p:cNvSpPr txBox="1"/>
          <p:nvPr/>
        </p:nvSpPr>
        <p:spPr>
          <a:xfrm rot="1868662">
            <a:off x="4771704" y="3578244"/>
            <a:ext cx="30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UDP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E2347C-A5F5-4EEC-89CB-FA2220472745}"/>
              </a:ext>
            </a:extLst>
          </p:cNvPr>
          <p:cNvSpPr txBox="1"/>
          <p:nvPr/>
        </p:nvSpPr>
        <p:spPr>
          <a:xfrm rot="21505022">
            <a:off x="5601832" y="3678024"/>
            <a:ext cx="30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UDP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7A20A4-DA79-4A2C-9C19-C9215F31C837}"/>
              </a:ext>
            </a:extLst>
          </p:cNvPr>
          <p:cNvSpPr txBox="1"/>
          <p:nvPr/>
        </p:nvSpPr>
        <p:spPr>
          <a:xfrm rot="19598602">
            <a:off x="6533072" y="3473163"/>
            <a:ext cx="30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UDP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D601B0-7200-44F8-844F-98FB88E2BFC0}"/>
              </a:ext>
            </a:extLst>
          </p:cNvPr>
          <p:cNvSpPr txBox="1"/>
          <p:nvPr/>
        </p:nvSpPr>
        <p:spPr>
          <a:xfrm rot="18162765">
            <a:off x="7408778" y="2958554"/>
            <a:ext cx="30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UDP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F0C2F2-37A2-4DDB-86EF-42E760713D8F}"/>
              </a:ext>
            </a:extLst>
          </p:cNvPr>
          <p:cNvSpPr txBox="1"/>
          <p:nvPr/>
        </p:nvSpPr>
        <p:spPr>
          <a:xfrm>
            <a:off x="3487042" y="323245"/>
            <a:ext cx="1129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Subscribed to “requestLog”</a:t>
            </a:r>
          </a:p>
          <a:p>
            <a:r>
              <a:rPr lang="en-US" sz="1200" b="1" dirty="0"/>
              <a:t>“attendance”</a:t>
            </a:r>
            <a:endParaRPr lang="en-IN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DB9DCF-F791-4EA2-B680-DEA05DABB3D5}"/>
              </a:ext>
            </a:extLst>
          </p:cNvPr>
          <p:cNvSpPr txBox="1"/>
          <p:nvPr/>
        </p:nvSpPr>
        <p:spPr>
          <a:xfrm>
            <a:off x="2563773" y="1504882"/>
            <a:ext cx="1129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Subscribed to “requestLog”</a:t>
            </a:r>
          </a:p>
          <a:p>
            <a:r>
              <a:rPr lang="en-US" sz="1200" b="1" dirty="0"/>
              <a:t>“attendance”</a:t>
            </a:r>
            <a:endParaRPr lang="en-IN" sz="1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F9191D-B38E-4210-A945-4731FA176121}"/>
              </a:ext>
            </a:extLst>
          </p:cNvPr>
          <p:cNvSpPr txBox="1"/>
          <p:nvPr/>
        </p:nvSpPr>
        <p:spPr>
          <a:xfrm>
            <a:off x="5531419" y="206247"/>
            <a:ext cx="1129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Subscribed to “requestLog”</a:t>
            </a:r>
          </a:p>
          <a:p>
            <a:r>
              <a:rPr lang="en-US" sz="1200" b="1" dirty="0"/>
              <a:t>“attendance”</a:t>
            </a:r>
            <a:endParaRPr lang="en-IN" sz="1200" b="1" dirty="0"/>
          </a:p>
        </p:txBody>
      </p:sp>
      <p:sp>
        <p:nvSpPr>
          <p:cNvPr id="36" name="Arrow: U-Turn 35">
            <a:extLst>
              <a:ext uri="{FF2B5EF4-FFF2-40B4-BE49-F238E27FC236}">
                <a16:creationId xmlns:a16="http://schemas.microsoft.com/office/drawing/2014/main" id="{570734AD-044E-44AC-8FBC-0ADF19685946}"/>
              </a:ext>
            </a:extLst>
          </p:cNvPr>
          <p:cNvSpPr/>
          <p:nvPr/>
        </p:nvSpPr>
        <p:spPr>
          <a:xfrm rot="19827170" flipH="1">
            <a:off x="1766075" y="2825350"/>
            <a:ext cx="4004617" cy="457115"/>
          </a:xfrm>
          <a:prstGeom prst="uturnArrow">
            <a:avLst>
              <a:gd name="adj1" fmla="val 0"/>
              <a:gd name="adj2" fmla="val 25000"/>
              <a:gd name="adj3" fmla="val 31954"/>
              <a:gd name="adj4" fmla="val 5000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8" name="Thought Bubble: Cloud 37">
            <a:extLst>
              <a:ext uri="{FF2B5EF4-FFF2-40B4-BE49-F238E27FC236}">
                <a16:creationId xmlns:a16="http://schemas.microsoft.com/office/drawing/2014/main" id="{4C9B7617-5DC8-400E-A5D4-B76941E1829F}"/>
              </a:ext>
            </a:extLst>
          </p:cNvPr>
          <p:cNvSpPr/>
          <p:nvPr/>
        </p:nvSpPr>
        <p:spPr>
          <a:xfrm>
            <a:off x="212493" y="5408838"/>
            <a:ext cx="2065619" cy="1177481"/>
          </a:xfrm>
          <a:prstGeom prst="cloudCallout">
            <a:avLst>
              <a:gd name="adj1" fmla="val 39910"/>
              <a:gd name="adj2" fmla="val -120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 now feel more ensured!</a:t>
            </a:r>
            <a:endParaRPr lang="en-IN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9DB26E-0673-4C9F-9439-C97818E279CE}"/>
              </a:ext>
            </a:extLst>
          </p:cNvPr>
          <p:cNvSpPr txBox="1"/>
          <p:nvPr/>
        </p:nvSpPr>
        <p:spPr>
          <a:xfrm rot="19810569">
            <a:off x="1809510" y="2494017"/>
            <a:ext cx="3892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Forwarded the list of backup IP addresses.</a:t>
            </a:r>
            <a:endParaRPr lang="en-IN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92D4FD-3874-4890-AA4E-A1C654583C9E}"/>
              </a:ext>
            </a:extLst>
          </p:cNvPr>
          <p:cNvSpPr txBox="1"/>
          <p:nvPr/>
        </p:nvSpPr>
        <p:spPr>
          <a:xfrm>
            <a:off x="6036506" y="1750382"/>
            <a:ext cx="1129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Subscribed to “requestLog”</a:t>
            </a:r>
          </a:p>
          <a:p>
            <a:r>
              <a:rPr lang="en-US" sz="1200" b="1" dirty="0"/>
              <a:t>“attendance”</a:t>
            </a:r>
            <a:endParaRPr lang="en-IN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F00204-3FB4-45C1-A932-A4D17CFD8E91}"/>
              </a:ext>
            </a:extLst>
          </p:cNvPr>
          <p:cNvSpPr txBox="1"/>
          <p:nvPr/>
        </p:nvSpPr>
        <p:spPr>
          <a:xfrm>
            <a:off x="8023276" y="1107964"/>
            <a:ext cx="1129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Subscribed to “requestLog”</a:t>
            </a:r>
          </a:p>
          <a:p>
            <a:r>
              <a:rPr lang="en-US" sz="1200" b="1" dirty="0"/>
              <a:t>“attendance”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27426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5" grpId="0"/>
      <p:bldP spid="26" grpId="0"/>
      <p:bldP spid="27" grpId="0"/>
      <p:bldP spid="28" grpId="0"/>
      <p:bldP spid="29" grpId="0"/>
      <p:bldP spid="36" grpId="0" animBg="1"/>
      <p:bldP spid="36" grpId="1" animBg="1"/>
      <p:bldP spid="38" grpId="0" animBg="1"/>
      <p:bldP spid="38" grpId="1" animBg="1"/>
      <p:bldP spid="39" grpId="0"/>
      <p:bldP spid="39" grpId="1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EFC682-6F23-4960-8ACA-46333DBA4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62" y="3166426"/>
            <a:ext cx="1713484" cy="17134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23EA70-737C-411A-A33D-B77024700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369" y="4447830"/>
            <a:ext cx="1713484" cy="17134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F15F94-68BF-4189-96A3-F48C5552B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551" y="4447830"/>
            <a:ext cx="1713484" cy="17134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6685D7-AEBE-48F0-A624-217A7A2FE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733" y="4447830"/>
            <a:ext cx="1713484" cy="17134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7F5ED0-ABA2-416A-8006-43001009A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344" y="3166426"/>
            <a:ext cx="1713484" cy="17134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4C418B-9B4B-4098-AC90-87385E50B2F4}"/>
              </a:ext>
            </a:extLst>
          </p:cNvPr>
          <p:cNvSpPr txBox="1"/>
          <p:nvPr/>
        </p:nvSpPr>
        <p:spPr>
          <a:xfrm>
            <a:off x="4927880" y="1829055"/>
            <a:ext cx="2789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Clients</a:t>
            </a:r>
          </a:p>
        </p:txBody>
      </p:sp>
    </p:spTree>
    <p:extLst>
      <p:ext uri="{BB962C8B-B14F-4D97-AF65-F5344CB8AC3E}">
        <p14:creationId xmlns:p14="http://schemas.microsoft.com/office/powerpoint/2010/main" val="66914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B85170F-B59D-454C-965E-EA010C0EA2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4" r="66339" b="18112"/>
          <a:stretch/>
        </p:blipFill>
        <p:spPr>
          <a:xfrm>
            <a:off x="7621121" y="1431130"/>
            <a:ext cx="515458" cy="94048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E591EA2C-2F95-40D8-B323-81B420845D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-2" r="66339" b="12598"/>
          <a:stretch/>
        </p:blipFill>
        <p:spPr>
          <a:xfrm>
            <a:off x="3480035" y="1431130"/>
            <a:ext cx="515458" cy="100378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CAE501D7-7EA0-4009-961E-6C7FE3EA823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-2" r="62796" b="17323"/>
          <a:stretch/>
        </p:blipFill>
        <p:spPr>
          <a:xfrm>
            <a:off x="6498154" y="261986"/>
            <a:ext cx="569717" cy="94952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30948FA-E7DE-4A52-9133-700F72E239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3" r="66342" b="10235"/>
          <a:stretch/>
        </p:blipFill>
        <p:spPr>
          <a:xfrm>
            <a:off x="4447069" y="261986"/>
            <a:ext cx="515458" cy="103091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B2F33E3-4A03-46CC-A5B4-2A1F6D38BD92}"/>
              </a:ext>
            </a:extLst>
          </p:cNvPr>
          <p:cNvGrpSpPr/>
          <p:nvPr/>
        </p:nvGrpSpPr>
        <p:grpSpPr>
          <a:xfrm>
            <a:off x="5580108" y="1064703"/>
            <a:ext cx="456398" cy="456398"/>
            <a:chOff x="5028993" y="2281137"/>
            <a:chExt cx="1087870" cy="108787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733D26E-1FA2-43D4-965C-3FCE50F3E756}"/>
                </a:ext>
              </a:extLst>
            </p:cNvPr>
            <p:cNvSpPr/>
            <p:nvPr/>
          </p:nvSpPr>
          <p:spPr>
            <a:xfrm>
              <a:off x="5028993" y="2281137"/>
              <a:ext cx="1087870" cy="108787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 descr="A close up of a logo&#10;&#10;Description automatically generated">
              <a:extLst>
                <a:ext uri="{FF2B5EF4-FFF2-40B4-BE49-F238E27FC236}">
                  <a16:creationId xmlns:a16="http://schemas.microsoft.com/office/drawing/2014/main" id="{83CBE18C-470D-4EC8-B2BA-EDA82787F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8677" y="2350821"/>
              <a:ext cx="948502" cy="948502"/>
            </a:xfrm>
            <a:prstGeom prst="rect">
              <a:avLst/>
            </a:prstGeom>
          </p:spPr>
        </p:pic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1FEB379-B817-4B01-9B51-EF721B09A397}"/>
              </a:ext>
            </a:extLst>
          </p:cNvPr>
          <p:cNvSpPr/>
          <p:nvPr/>
        </p:nvSpPr>
        <p:spPr>
          <a:xfrm rot="20230672">
            <a:off x="3941357" y="1679770"/>
            <a:ext cx="1508670" cy="111890"/>
          </a:xfrm>
          <a:prstGeom prst="rightArrow">
            <a:avLst>
              <a:gd name="adj1" fmla="val 50000"/>
              <a:gd name="adj2" fmla="val 124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A56959C-46B7-48E4-9A14-ED3AF168DE22}"/>
              </a:ext>
            </a:extLst>
          </p:cNvPr>
          <p:cNvSpPr/>
          <p:nvPr/>
        </p:nvSpPr>
        <p:spPr>
          <a:xfrm rot="11700000">
            <a:off x="6123675" y="1602786"/>
            <a:ext cx="1508670" cy="111890"/>
          </a:xfrm>
          <a:prstGeom prst="rightArrow">
            <a:avLst>
              <a:gd name="adj1" fmla="val 50000"/>
              <a:gd name="adj2" fmla="val 124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784CCB0-B3F7-4A02-9B2D-5CBF296FCCDE}"/>
              </a:ext>
            </a:extLst>
          </p:cNvPr>
          <p:cNvSpPr/>
          <p:nvPr/>
        </p:nvSpPr>
        <p:spPr>
          <a:xfrm rot="8758097">
            <a:off x="5986861" y="843114"/>
            <a:ext cx="594871" cy="111890"/>
          </a:xfrm>
          <a:prstGeom prst="rightArrow">
            <a:avLst>
              <a:gd name="adj1" fmla="val 50000"/>
              <a:gd name="adj2" fmla="val 124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7F0A51D-7161-4350-BF4E-B34D1A165F50}"/>
              </a:ext>
            </a:extLst>
          </p:cNvPr>
          <p:cNvSpPr/>
          <p:nvPr/>
        </p:nvSpPr>
        <p:spPr>
          <a:xfrm rot="1883727">
            <a:off x="4973882" y="876649"/>
            <a:ext cx="594871" cy="111890"/>
          </a:xfrm>
          <a:prstGeom prst="rightArrow">
            <a:avLst>
              <a:gd name="adj1" fmla="val 50000"/>
              <a:gd name="adj2" fmla="val 124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BD1C833-C261-4A14-8C75-ADF29E30682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0180" t="3937" r="46748" b="5514"/>
          <a:stretch/>
        </p:blipFill>
        <p:spPr>
          <a:xfrm>
            <a:off x="10926472" y="1549848"/>
            <a:ext cx="768035" cy="15772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80AE49-078A-4DF0-B204-D68D734D56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383" y="4188301"/>
            <a:ext cx="1134419" cy="11344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55A296A-8B2E-4325-9369-2BD9C4AAEF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102" y="5098604"/>
            <a:ext cx="1134419" cy="11344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6490EF7-A339-4D85-8BA4-3397C1725DB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447" y="5098604"/>
            <a:ext cx="1134419" cy="11344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667B33C-5270-4F12-9F07-10C79CCF98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793" y="5098604"/>
            <a:ext cx="1134419" cy="11344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E128772-0FF8-4CA3-98E6-532312651E9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647" y="4188301"/>
            <a:ext cx="1134419" cy="1134419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89417F-95BF-4F87-AE4C-E32FCA8E6E71}"/>
              </a:ext>
            </a:extLst>
          </p:cNvPr>
          <p:cNvCxnSpPr>
            <a:cxnSpLocks/>
          </p:cNvCxnSpPr>
          <p:nvPr/>
        </p:nvCxnSpPr>
        <p:spPr>
          <a:xfrm flipV="1">
            <a:off x="2835693" y="2371615"/>
            <a:ext cx="707837" cy="15924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B8528B-A357-44C8-AB3F-496BB0C19D35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3737764" y="2434917"/>
            <a:ext cx="455020" cy="24061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86B7BF-EE49-4442-81F5-33F91738FCF0}"/>
              </a:ext>
            </a:extLst>
          </p:cNvPr>
          <p:cNvCxnSpPr>
            <a:cxnSpLocks/>
          </p:cNvCxnSpPr>
          <p:nvPr/>
        </p:nvCxnSpPr>
        <p:spPr>
          <a:xfrm flipH="1" flipV="1">
            <a:off x="4002791" y="2338456"/>
            <a:ext cx="1821677" cy="25026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959F3B-B70C-417A-8B20-DF93C344CBCA}"/>
              </a:ext>
            </a:extLst>
          </p:cNvPr>
          <p:cNvCxnSpPr>
            <a:cxnSpLocks/>
          </p:cNvCxnSpPr>
          <p:nvPr/>
        </p:nvCxnSpPr>
        <p:spPr>
          <a:xfrm flipH="1" flipV="1">
            <a:off x="4189727" y="2205579"/>
            <a:ext cx="3293514" cy="26355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374DFF-026B-4B26-9A82-2BF34DF46E16}"/>
              </a:ext>
            </a:extLst>
          </p:cNvPr>
          <p:cNvCxnSpPr>
            <a:cxnSpLocks/>
          </p:cNvCxnSpPr>
          <p:nvPr/>
        </p:nvCxnSpPr>
        <p:spPr>
          <a:xfrm flipH="1" flipV="1">
            <a:off x="4260520" y="2182167"/>
            <a:ext cx="4616519" cy="1781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F1F8AB-468A-44DB-9F09-07085CAE2F6D}"/>
              </a:ext>
            </a:extLst>
          </p:cNvPr>
          <p:cNvSpPr txBox="1"/>
          <p:nvPr/>
        </p:nvSpPr>
        <p:spPr>
          <a:xfrm rot="1493257">
            <a:off x="2910307" y="2836819"/>
            <a:ext cx="251004" cy="665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UDP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3E5386-57E9-44FB-8E07-419D3113188D}"/>
              </a:ext>
            </a:extLst>
          </p:cNvPr>
          <p:cNvSpPr txBox="1"/>
          <p:nvPr/>
        </p:nvSpPr>
        <p:spPr>
          <a:xfrm rot="20657704">
            <a:off x="3654573" y="3035493"/>
            <a:ext cx="257527" cy="651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UDP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B8485D-D7FF-4D19-AF75-D29DF9528A42}"/>
              </a:ext>
            </a:extLst>
          </p:cNvPr>
          <p:cNvSpPr txBox="1"/>
          <p:nvPr/>
        </p:nvSpPr>
        <p:spPr>
          <a:xfrm rot="19510923">
            <a:off x="4678423" y="3298044"/>
            <a:ext cx="30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UDP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45CD4E-A380-411B-8546-801CBB246A38}"/>
              </a:ext>
            </a:extLst>
          </p:cNvPr>
          <p:cNvSpPr txBox="1"/>
          <p:nvPr/>
        </p:nvSpPr>
        <p:spPr>
          <a:xfrm rot="18467770">
            <a:off x="5526061" y="3310558"/>
            <a:ext cx="30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UDP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381A95-2E99-434B-99B5-D5D63720ACCE}"/>
              </a:ext>
            </a:extLst>
          </p:cNvPr>
          <p:cNvSpPr txBox="1"/>
          <p:nvPr/>
        </p:nvSpPr>
        <p:spPr>
          <a:xfrm rot="17383497">
            <a:off x="6408318" y="2803899"/>
            <a:ext cx="30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UDP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63E8F3-20FF-4C1D-BF6C-E55DA4ED4E6C}"/>
              </a:ext>
            </a:extLst>
          </p:cNvPr>
          <p:cNvSpPr txBox="1"/>
          <p:nvPr/>
        </p:nvSpPr>
        <p:spPr>
          <a:xfrm>
            <a:off x="3487042" y="323245"/>
            <a:ext cx="1129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Subscribed to “requestLog”</a:t>
            </a:r>
          </a:p>
          <a:p>
            <a:r>
              <a:rPr lang="en-US" sz="1200" b="1" dirty="0"/>
              <a:t>“attendance”</a:t>
            </a:r>
            <a:endParaRPr lang="en-IN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F8DB21-10AB-45C9-A4F5-E545055C6687}"/>
              </a:ext>
            </a:extLst>
          </p:cNvPr>
          <p:cNvSpPr txBox="1"/>
          <p:nvPr/>
        </p:nvSpPr>
        <p:spPr>
          <a:xfrm>
            <a:off x="2563773" y="1504882"/>
            <a:ext cx="1129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Subscribed to “requestLog”</a:t>
            </a:r>
          </a:p>
          <a:p>
            <a:r>
              <a:rPr lang="en-US" sz="1200" b="1" dirty="0"/>
              <a:t>“attendance”</a:t>
            </a:r>
            <a:endParaRPr lang="en-IN" sz="1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2EEAFC-E047-45A6-A429-090C55C7275B}"/>
              </a:ext>
            </a:extLst>
          </p:cNvPr>
          <p:cNvSpPr txBox="1"/>
          <p:nvPr/>
        </p:nvSpPr>
        <p:spPr>
          <a:xfrm>
            <a:off x="5531419" y="206247"/>
            <a:ext cx="1129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Subscribed to “requestLog”</a:t>
            </a:r>
          </a:p>
          <a:p>
            <a:r>
              <a:rPr lang="en-US" sz="1200" b="1" dirty="0"/>
              <a:t>“attendance”</a:t>
            </a:r>
            <a:endParaRPr lang="en-IN" sz="1200" b="1" dirty="0"/>
          </a:p>
        </p:txBody>
      </p:sp>
      <p:sp>
        <p:nvSpPr>
          <p:cNvPr id="43" name="Rectangle: Beveled 42">
            <a:extLst>
              <a:ext uri="{FF2B5EF4-FFF2-40B4-BE49-F238E27FC236}">
                <a16:creationId xmlns:a16="http://schemas.microsoft.com/office/drawing/2014/main" id="{B252883C-C043-4D94-8AD4-7E5B67D07B8F}"/>
              </a:ext>
            </a:extLst>
          </p:cNvPr>
          <p:cNvSpPr/>
          <p:nvPr/>
        </p:nvSpPr>
        <p:spPr>
          <a:xfrm>
            <a:off x="10882960" y="1330283"/>
            <a:ext cx="855057" cy="32316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R.I.P.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95DE77-3F61-4B56-983D-E5D63950B73B}"/>
              </a:ext>
            </a:extLst>
          </p:cNvPr>
          <p:cNvSpPr txBox="1"/>
          <p:nvPr/>
        </p:nvSpPr>
        <p:spPr>
          <a:xfrm>
            <a:off x="8023276" y="1107964"/>
            <a:ext cx="1129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Subscribed to “requestLog”</a:t>
            </a:r>
          </a:p>
          <a:p>
            <a:r>
              <a:rPr lang="en-US" sz="1200" b="1" dirty="0"/>
              <a:t>“attendance”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120421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B85170F-B59D-454C-965E-EA010C0EA2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4" r="66339" b="18112"/>
          <a:stretch/>
        </p:blipFill>
        <p:spPr>
          <a:xfrm>
            <a:off x="7621121" y="1431130"/>
            <a:ext cx="515458" cy="94048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E591EA2C-2F95-40D8-B323-81B420845D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-2" r="66339" b="12598"/>
          <a:stretch/>
        </p:blipFill>
        <p:spPr>
          <a:xfrm>
            <a:off x="3480035" y="1431130"/>
            <a:ext cx="515458" cy="100378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CAE501D7-7EA0-4009-961E-6C7FE3EA823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-2" r="62796" b="17323"/>
          <a:stretch/>
        </p:blipFill>
        <p:spPr>
          <a:xfrm>
            <a:off x="6498154" y="261986"/>
            <a:ext cx="569717" cy="94952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30948FA-E7DE-4A52-9133-700F72E239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3" r="66342" b="10235"/>
          <a:stretch/>
        </p:blipFill>
        <p:spPr>
          <a:xfrm>
            <a:off x="4447069" y="261986"/>
            <a:ext cx="515458" cy="103091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B2F33E3-4A03-46CC-A5B4-2A1F6D38BD92}"/>
              </a:ext>
            </a:extLst>
          </p:cNvPr>
          <p:cNvGrpSpPr/>
          <p:nvPr/>
        </p:nvGrpSpPr>
        <p:grpSpPr>
          <a:xfrm>
            <a:off x="5580108" y="1064703"/>
            <a:ext cx="456398" cy="456398"/>
            <a:chOff x="5028993" y="2281137"/>
            <a:chExt cx="1087870" cy="108787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733D26E-1FA2-43D4-965C-3FCE50F3E756}"/>
                </a:ext>
              </a:extLst>
            </p:cNvPr>
            <p:cNvSpPr/>
            <p:nvPr/>
          </p:nvSpPr>
          <p:spPr>
            <a:xfrm>
              <a:off x="5028993" y="2281137"/>
              <a:ext cx="1087870" cy="108787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 descr="A close up of a logo&#10;&#10;Description automatically generated">
              <a:extLst>
                <a:ext uri="{FF2B5EF4-FFF2-40B4-BE49-F238E27FC236}">
                  <a16:creationId xmlns:a16="http://schemas.microsoft.com/office/drawing/2014/main" id="{83CBE18C-470D-4EC8-B2BA-EDA82787F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8677" y="2350821"/>
              <a:ext cx="948502" cy="948502"/>
            </a:xfrm>
            <a:prstGeom prst="rect">
              <a:avLst/>
            </a:prstGeom>
          </p:spPr>
        </p:pic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1FEB379-B817-4B01-9B51-EF721B09A397}"/>
              </a:ext>
            </a:extLst>
          </p:cNvPr>
          <p:cNvSpPr/>
          <p:nvPr/>
        </p:nvSpPr>
        <p:spPr>
          <a:xfrm rot="20230672">
            <a:off x="3941357" y="1679770"/>
            <a:ext cx="1508670" cy="111890"/>
          </a:xfrm>
          <a:prstGeom prst="rightArrow">
            <a:avLst>
              <a:gd name="adj1" fmla="val 50000"/>
              <a:gd name="adj2" fmla="val 124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A56959C-46B7-48E4-9A14-ED3AF168DE22}"/>
              </a:ext>
            </a:extLst>
          </p:cNvPr>
          <p:cNvSpPr/>
          <p:nvPr/>
        </p:nvSpPr>
        <p:spPr>
          <a:xfrm rot="11700000">
            <a:off x="6123675" y="1602786"/>
            <a:ext cx="1508670" cy="111890"/>
          </a:xfrm>
          <a:prstGeom prst="rightArrow">
            <a:avLst>
              <a:gd name="adj1" fmla="val 50000"/>
              <a:gd name="adj2" fmla="val 124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784CCB0-B3F7-4A02-9B2D-5CBF296FCCDE}"/>
              </a:ext>
            </a:extLst>
          </p:cNvPr>
          <p:cNvSpPr/>
          <p:nvPr/>
        </p:nvSpPr>
        <p:spPr>
          <a:xfrm rot="8758097">
            <a:off x="5986861" y="843114"/>
            <a:ext cx="594871" cy="111890"/>
          </a:xfrm>
          <a:prstGeom prst="rightArrow">
            <a:avLst>
              <a:gd name="adj1" fmla="val 50000"/>
              <a:gd name="adj2" fmla="val 124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7F0A51D-7161-4350-BF4E-B34D1A165F50}"/>
              </a:ext>
            </a:extLst>
          </p:cNvPr>
          <p:cNvSpPr/>
          <p:nvPr/>
        </p:nvSpPr>
        <p:spPr>
          <a:xfrm rot="1883727">
            <a:off x="4973882" y="876649"/>
            <a:ext cx="594871" cy="111890"/>
          </a:xfrm>
          <a:prstGeom prst="rightArrow">
            <a:avLst>
              <a:gd name="adj1" fmla="val 50000"/>
              <a:gd name="adj2" fmla="val 124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BD1C833-C261-4A14-8C75-ADF29E30682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0180" t="3937" r="46748" b="5514"/>
          <a:stretch/>
        </p:blipFill>
        <p:spPr>
          <a:xfrm>
            <a:off x="10926472" y="1549848"/>
            <a:ext cx="768035" cy="15772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80AE49-078A-4DF0-B204-D68D734D56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383" y="4188301"/>
            <a:ext cx="1134419" cy="11344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55A296A-8B2E-4325-9369-2BD9C4AAEF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102" y="5098604"/>
            <a:ext cx="1134419" cy="11344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6490EF7-A339-4D85-8BA4-3397C1725DB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447" y="5098604"/>
            <a:ext cx="1134419" cy="11344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667B33C-5270-4F12-9F07-10C79CCF98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793" y="5098604"/>
            <a:ext cx="1134419" cy="11344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E128772-0FF8-4CA3-98E6-532312651E9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647" y="4188301"/>
            <a:ext cx="1134419" cy="1134419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89417F-95BF-4F87-AE4C-E32FCA8E6E71}"/>
              </a:ext>
            </a:extLst>
          </p:cNvPr>
          <p:cNvCxnSpPr>
            <a:cxnSpLocks/>
          </p:cNvCxnSpPr>
          <p:nvPr/>
        </p:nvCxnSpPr>
        <p:spPr>
          <a:xfrm flipV="1">
            <a:off x="2835693" y="2371615"/>
            <a:ext cx="707837" cy="15924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B8528B-A357-44C8-AB3F-496BB0C19D35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3737764" y="2434917"/>
            <a:ext cx="455020" cy="24061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86B7BF-EE49-4442-81F5-33F91738FCF0}"/>
              </a:ext>
            </a:extLst>
          </p:cNvPr>
          <p:cNvCxnSpPr>
            <a:cxnSpLocks/>
          </p:cNvCxnSpPr>
          <p:nvPr/>
        </p:nvCxnSpPr>
        <p:spPr>
          <a:xfrm flipH="1" flipV="1">
            <a:off x="4002791" y="2338456"/>
            <a:ext cx="1821677" cy="25026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F1F8AB-468A-44DB-9F09-07085CAE2F6D}"/>
              </a:ext>
            </a:extLst>
          </p:cNvPr>
          <p:cNvSpPr txBox="1"/>
          <p:nvPr/>
        </p:nvSpPr>
        <p:spPr>
          <a:xfrm rot="1493257">
            <a:off x="2910307" y="2836819"/>
            <a:ext cx="251004" cy="665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UDP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3E5386-57E9-44FB-8E07-419D3113188D}"/>
              </a:ext>
            </a:extLst>
          </p:cNvPr>
          <p:cNvSpPr txBox="1"/>
          <p:nvPr/>
        </p:nvSpPr>
        <p:spPr>
          <a:xfrm rot="20927222">
            <a:off x="3654573" y="3035493"/>
            <a:ext cx="257527" cy="651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UDP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B8485D-D7FF-4D19-AF75-D29DF9528A42}"/>
              </a:ext>
            </a:extLst>
          </p:cNvPr>
          <p:cNvSpPr txBox="1"/>
          <p:nvPr/>
        </p:nvSpPr>
        <p:spPr>
          <a:xfrm rot="19510923">
            <a:off x="4678423" y="3298044"/>
            <a:ext cx="30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UDP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45CD4E-A380-411B-8546-801CBB246A38}"/>
              </a:ext>
            </a:extLst>
          </p:cNvPr>
          <p:cNvSpPr txBox="1"/>
          <p:nvPr/>
        </p:nvSpPr>
        <p:spPr>
          <a:xfrm rot="18467770">
            <a:off x="5526061" y="3310558"/>
            <a:ext cx="30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UDP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381A95-2E99-434B-99B5-D5D63720ACCE}"/>
              </a:ext>
            </a:extLst>
          </p:cNvPr>
          <p:cNvSpPr txBox="1"/>
          <p:nvPr/>
        </p:nvSpPr>
        <p:spPr>
          <a:xfrm rot="17383497">
            <a:off x="6408318" y="2803899"/>
            <a:ext cx="30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UDP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63E8F3-20FF-4C1D-BF6C-E55DA4ED4E6C}"/>
              </a:ext>
            </a:extLst>
          </p:cNvPr>
          <p:cNvSpPr txBox="1"/>
          <p:nvPr/>
        </p:nvSpPr>
        <p:spPr>
          <a:xfrm>
            <a:off x="3487042" y="323245"/>
            <a:ext cx="1129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Subscribed to “requestLog”</a:t>
            </a:r>
          </a:p>
          <a:p>
            <a:r>
              <a:rPr lang="en-US" sz="1200" b="1" dirty="0"/>
              <a:t>“attendance”</a:t>
            </a:r>
            <a:endParaRPr lang="en-IN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F8DB21-10AB-45C9-A4F5-E545055C6687}"/>
              </a:ext>
            </a:extLst>
          </p:cNvPr>
          <p:cNvSpPr txBox="1"/>
          <p:nvPr/>
        </p:nvSpPr>
        <p:spPr>
          <a:xfrm>
            <a:off x="2563773" y="1504882"/>
            <a:ext cx="1129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Subscribed to “requestLog”</a:t>
            </a:r>
          </a:p>
          <a:p>
            <a:r>
              <a:rPr lang="en-US" sz="1200" b="1" dirty="0"/>
              <a:t>“attendance”</a:t>
            </a:r>
            <a:endParaRPr lang="en-IN" sz="1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2EEAFC-E047-45A6-A429-090C55C7275B}"/>
              </a:ext>
            </a:extLst>
          </p:cNvPr>
          <p:cNvSpPr txBox="1"/>
          <p:nvPr/>
        </p:nvSpPr>
        <p:spPr>
          <a:xfrm>
            <a:off x="5531419" y="206247"/>
            <a:ext cx="1129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Subscribed to “requestLog”</a:t>
            </a:r>
          </a:p>
          <a:p>
            <a:r>
              <a:rPr lang="en-US" sz="1200" b="1" dirty="0"/>
              <a:t>“attendance”</a:t>
            </a:r>
            <a:endParaRPr lang="en-IN" sz="1200" b="1" dirty="0"/>
          </a:p>
        </p:txBody>
      </p:sp>
      <p:sp>
        <p:nvSpPr>
          <p:cNvPr id="43" name="Rectangle: Beveled 42">
            <a:extLst>
              <a:ext uri="{FF2B5EF4-FFF2-40B4-BE49-F238E27FC236}">
                <a16:creationId xmlns:a16="http://schemas.microsoft.com/office/drawing/2014/main" id="{B252883C-C043-4D94-8AD4-7E5B67D07B8F}"/>
              </a:ext>
            </a:extLst>
          </p:cNvPr>
          <p:cNvSpPr/>
          <p:nvPr/>
        </p:nvSpPr>
        <p:spPr>
          <a:xfrm>
            <a:off x="10882960" y="1330283"/>
            <a:ext cx="855057" cy="32316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R.I.P.</a:t>
            </a:r>
            <a:endParaRPr lang="en-IN" dirty="0"/>
          </a:p>
        </p:txBody>
      </p:sp>
      <p:sp>
        <p:nvSpPr>
          <p:cNvPr id="37" name="Thought Bubble: Cloud 36">
            <a:extLst>
              <a:ext uri="{FF2B5EF4-FFF2-40B4-BE49-F238E27FC236}">
                <a16:creationId xmlns:a16="http://schemas.microsoft.com/office/drawing/2014/main" id="{F30EBBB7-3FF7-4AFE-AAE1-CF50ABCFAB29}"/>
              </a:ext>
            </a:extLst>
          </p:cNvPr>
          <p:cNvSpPr/>
          <p:nvPr/>
        </p:nvSpPr>
        <p:spPr>
          <a:xfrm>
            <a:off x="238778" y="76200"/>
            <a:ext cx="2039220" cy="1924050"/>
          </a:xfrm>
          <a:prstGeom prst="cloudCallout">
            <a:avLst>
              <a:gd name="adj1" fmla="val 114672"/>
              <a:gd name="adj2" fmla="val 23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Let me first try to ping our leader, otherwise I’ll assume leadership</a:t>
            </a:r>
            <a:endParaRPr lang="en-IN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F33D67-CAAA-4DA8-A400-DF5DADA774F8}"/>
              </a:ext>
            </a:extLst>
          </p:cNvPr>
          <p:cNvCxnSpPr>
            <a:cxnSpLocks/>
          </p:cNvCxnSpPr>
          <p:nvPr/>
        </p:nvCxnSpPr>
        <p:spPr>
          <a:xfrm flipH="1" flipV="1">
            <a:off x="4189727" y="2205579"/>
            <a:ext cx="3293514" cy="26355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81EA21A-7748-4E21-AF41-1F4D41A70DA2}"/>
              </a:ext>
            </a:extLst>
          </p:cNvPr>
          <p:cNvCxnSpPr>
            <a:cxnSpLocks/>
          </p:cNvCxnSpPr>
          <p:nvPr/>
        </p:nvCxnSpPr>
        <p:spPr>
          <a:xfrm flipH="1" flipV="1">
            <a:off x="4260520" y="2182167"/>
            <a:ext cx="4616519" cy="1781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012631A-8366-4D57-8E3F-6F4016B189CF}"/>
              </a:ext>
            </a:extLst>
          </p:cNvPr>
          <p:cNvSpPr txBox="1"/>
          <p:nvPr/>
        </p:nvSpPr>
        <p:spPr>
          <a:xfrm>
            <a:off x="8023276" y="1107964"/>
            <a:ext cx="1129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Subscribed to “requestLog”</a:t>
            </a:r>
          </a:p>
          <a:p>
            <a:r>
              <a:rPr lang="en-US" sz="1200" b="1" dirty="0"/>
              <a:t>“attendance”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11917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B85170F-B59D-454C-965E-EA010C0EA2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4" r="66339" b="18112"/>
          <a:stretch/>
        </p:blipFill>
        <p:spPr>
          <a:xfrm>
            <a:off x="7621121" y="1431130"/>
            <a:ext cx="515458" cy="94048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E591EA2C-2F95-40D8-B323-81B420845D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-2" r="66339" b="12598"/>
          <a:stretch/>
        </p:blipFill>
        <p:spPr>
          <a:xfrm>
            <a:off x="3480035" y="1431130"/>
            <a:ext cx="515458" cy="100378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CAE501D7-7EA0-4009-961E-6C7FE3EA823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-2" r="62796" b="17323"/>
          <a:stretch/>
        </p:blipFill>
        <p:spPr>
          <a:xfrm>
            <a:off x="6498154" y="261986"/>
            <a:ext cx="569717" cy="94952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30948FA-E7DE-4A52-9133-700F72E239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3" r="66342" b="10235"/>
          <a:stretch/>
        </p:blipFill>
        <p:spPr>
          <a:xfrm>
            <a:off x="4447069" y="261986"/>
            <a:ext cx="515458" cy="103091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B2F33E3-4A03-46CC-A5B4-2A1F6D38BD92}"/>
              </a:ext>
            </a:extLst>
          </p:cNvPr>
          <p:cNvGrpSpPr/>
          <p:nvPr/>
        </p:nvGrpSpPr>
        <p:grpSpPr>
          <a:xfrm>
            <a:off x="5580108" y="1064703"/>
            <a:ext cx="456398" cy="456398"/>
            <a:chOff x="5028993" y="2281137"/>
            <a:chExt cx="1087870" cy="108787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733D26E-1FA2-43D4-965C-3FCE50F3E756}"/>
                </a:ext>
              </a:extLst>
            </p:cNvPr>
            <p:cNvSpPr/>
            <p:nvPr/>
          </p:nvSpPr>
          <p:spPr>
            <a:xfrm>
              <a:off x="5028993" y="2281137"/>
              <a:ext cx="1087870" cy="108787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 descr="A close up of a logo&#10;&#10;Description automatically generated">
              <a:extLst>
                <a:ext uri="{FF2B5EF4-FFF2-40B4-BE49-F238E27FC236}">
                  <a16:creationId xmlns:a16="http://schemas.microsoft.com/office/drawing/2014/main" id="{83CBE18C-470D-4EC8-B2BA-EDA82787F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8677" y="2350821"/>
              <a:ext cx="948502" cy="948502"/>
            </a:xfrm>
            <a:prstGeom prst="rect">
              <a:avLst/>
            </a:prstGeom>
          </p:spPr>
        </p:pic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1FEB379-B817-4B01-9B51-EF721B09A397}"/>
              </a:ext>
            </a:extLst>
          </p:cNvPr>
          <p:cNvSpPr/>
          <p:nvPr/>
        </p:nvSpPr>
        <p:spPr>
          <a:xfrm rot="20230672">
            <a:off x="3941357" y="1679770"/>
            <a:ext cx="1508670" cy="111890"/>
          </a:xfrm>
          <a:prstGeom prst="rightArrow">
            <a:avLst>
              <a:gd name="adj1" fmla="val 50000"/>
              <a:gd name="adj2" fmla="val 124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A56959C-46B7-48E4-9A14-ED3AF168DE22}"/>
              </a:ext>
            </a:extLst>
          </p:cNvPr>
          <p:cNvSpPr/>
          <p:nvPr/>
        </p:nvSpPr>
        <p:spPr>
          <a:xfrm rot="11700000">
            <a:off x="6123675" y="1602786"/>
            <a:ext cx="1508670" cy="111890"/>
          </a:xfrm>
          <a:prstGeom prst="rightArrow">
            <a:avLst>
              <a:gd name="adj1" fmla="val 50000"/>
              <a:gd name="adj2" fmla="val 124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784CCB0-B3F7-4A02-9B2D-5CBF296FCCDE}"/>
              </a:ext>
            </a:extLst>
          </p:cNvPr>
          <p:cNvSpPr/>
          <p:nvPr/>
        </p:nvSpPr>
        <p:spPr>
          <a:xfrm rot="8758097">
            <a:off x="5986861" y="843114"/>
            <a:ext cx="594871" cy="111890"/>
          </a:xfrm>
          <a:prstGeom prst="rightArrow">
            <a:avLst>
              <a:gd name="adj1" fmla="val 50000"/>
              <a:gd name="adj2" fmla="val 124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7F0A51D-7161-4350-BF4E-B34D1A165F50}"/>
              </a:ext>
            </a:extLst>
          </p:cNvPr>
          <p:cNvSpPr/>
          <p:nvPr/>
        </p:nvSpPr>
        <p:spPr>
          <a:xfrm rot="1883727">
            <a:off x="4973882" y="876649"/>
            <a:ext cx="594871" cy="111890"/>
          </a:xfrm>
          <a:prstGeom prst="rightArrow">
            <a:avLst>
              <a:gd name="adj1" fmla="val 50000"/>
              <a:gd name="adj2" fmla="val 124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BD1C833-C261-4A14-8C75-ADF29E30682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0180" t="3937" r="46748" b="5514"/>
          <a:stretch/>
        </p:blipFill>
        <p:spPr>
          <a:xfrm>
            <a:off x="10926472" y="1549848"/>
            <a:ext cx="768035" cy="15772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80AE49-078A-4DF0-B204-D68D734D56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383" y="4188301"/>
            <a:ext cx="1134419" cy="11344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55A296A-8B2E-4325-9369-2BD9C4AAEF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102" y="5098604"/>
            <a:ext cx="1134419" cy="11344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6490EF7-A339-4D85-8BA4-3397C1725DB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447" y="5098604"/>
            <a:ext cx="1134419" cy="11344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667B33C-5270-4F12-9F07-10C79CCF98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793" y="5098604"/>
            <a:ext cx="1134419" cy="11344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E128772-0FF8-4CA3-98E6-532312651E9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647" y="4188301"/>
            <a:ext cx="1134419" cy="1134419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89417F-95BF-4F87-AE4C-E32FCA8E6E71}"/>
              </a:ext>
            </a:extLst>
          </p:cNvPr>
          <p:cNvCxnSpPr>
            <a:cxnSpLocks/>
          </p:cNvCxnSpPr>
          <p:nvPr/>
        </p:nvCxnSpPr>
        <p:spPr>
          <a:xfrm flipV="1">
            <a:off x="2835693" y="2371615"/>
            <a:ext cx="707837" cy="15924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B8528B-A357-44C8-AB3F-496BB0C19D35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3737764" y="2434917"/>
            <a:ext cx="455020" cy="24061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86B7BF-EE49-4442-81F5-33F91738FCF0}"/>
              </a:ext>
            </a:extLst>
          </p:cNvPr>
          <p:cNvCxnSpPr>
            <a:cxnSpLocks/>
          </p:cNvCxnSpPr>
          <p:nvPr/>
        </p:nvCxnSpPr>
        <p:spPr>
          <a:xfrm flipH="1" flipV="1">
            <a:off x="4002791" y="2338456"/>
            <a:ext cx="1821677" cy="25026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F1F8AB-468A-44DB-9F09-07085CAE2F6D}"/>
              </a:ext>
            </a:extLst>
          </p:cNvPr>
          <p:cNvSpPr txBox="1"/>
          <p:nvPr/>
        </p:nvSpPr>
        <p:spPr>
          <a:xfrm rot="1493257">
            <a:off x="2910307" y="2836819"/>
            <a:ext cx="251004" cy="665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UDP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3E5386-57E9-44FB-8E07-419D3113188D}"/>
              </a:ext>
            </a:extLst>
          </p:cNvPr>
          <p:cNvSpPr txBox="1"/>
          <p:nvPr/>
        </p:nvSpPr>
        <p:spPr>
          <a:xfrm rot="20927222">
            <a:off x="3654573" y="3035493"/>
            <a:ext cx="257527" cy="651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UDP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B8485D-D7FF-4D19-AF75-D29DF9528A42}"/>
              </a:ext>
            </a:extLst>
          </p:cNvPr>
          <p:cNvSpPr txBox="1"/>
          <p:nvPr/>
        </p:nvSpPr>
        <p:spPr>
          <a:xfrm rot="19510923">
            <a:off x="4678423" y="3298044"/>
            <a:ext cx="30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UDP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45CD4E-A380-411B-8546-801CBB246A38}"/>
              </a:ext>
            </a:extLst>
          </p:cNvPr>
          <p:cNvSpPr txBox="1"/>
          <p:nvPr/>
        </p:nvSpPr>
        <p:spPr>
          <a:xfrm rot="18467770">
            <a:off x="5526061" y="3310558"/>
            <a:ext cx="30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UDP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381A95-2E99-434B-99B5-D5D63720ACCE}"/>
              </a:ext>
            </a:extLst>
          </p:cNvPr>
          <p:cNvSpPr txBox="1"/>
          <p:nvPr/>
        </p:nvSpPr>
        <p:spPr>
          <a:xfrm rot="17383497">
            <a:off x="6408318" y="2803899"/>
            <a:ext cx="30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UDP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63E8F3-20FF-4C1D-BF6C-E55DA4ED4E6C}"/>
              </a:ext>
            </a:extLst>
          </p:cNvPr>
          <p:cNvSpPr txBox="1"/>
          <p:nvPr/>
        </p:nvSpPr>
        <p:spPr>
          <a:xfrm>
            <a:off x="3487042" y="323245"/>
            <a:ext cx="1129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Subscribed to “requestLog”</a:t>
            </a:r>
          </a:p>
          <a:p>
            <a:r>
              <a:rPr lang="en-US" sz="1200" b="1" dirty="0"/>
              <a:t>“attendance”</a:t>
            </a:r>
            <a:endParaRPr lang="en-IN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F8DB21-10AB-45C9-A4F5-E545055C6687}"/>
              </a:ext>
            </a:extLst>
          </p:cNvPr>
          <p:cNvSpPr txBox="1"/>
          <p:nvPr/>
        </p:nvSpPr>
        <p:spPr>
          <a:xfrm>
            <a:off x="2563773" y="1504882"/>
            <a:ext cx="1129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Subscribed to “requestLog”</a:t>
            </a:r>
          </a:p>
          <a:p>
            <a:r>
              <a:rPr lang="en-US" sz="1200" b="1" dirty="0"/>
              <a:t>“attendance”</a:t>
            </a:r>
            <a:endParaRPr lang="en-IN" sz="1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2EEAFC-E047-45A6-A429-090C55C7275B}"/>
              </a:ext>
            </a:extLst>
          </p:cNvPr>
          <p:cNvSpPr txBox="1"/>
          <p:nvPr/>
        </p:nvSpPr>
        <p:spPr>
          <a:xfrm>
            <a:off x="5531419" y="206247"/>
            <a:ext cx="1129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Subscribed to “requestLog”</a:t>
            </a:r>
          </a:p>
          <a:p>
            <a:r>
              <a:rPr lang="en-US" sz="1200" b="1" dirty="0"/>
              <a:t>“attendance”</a:t>
            </a:r>
            <a:endParaRPr lang="en-IN" sz="1200" b="1" dirty="0"/>
          </a:p>
        </p:txBody>
      </p:sp>
      <p:sp>
        <p:nvSpPr>
          <p:cNvPr id="43" name="Rectangle: Beveled 42">
            <a:extLst>
              <a:ext uri="{FF2B5EF4-FFF2-40B4-BE49-F238E27FC236}">
                <a16:creationId xmlns:a16="http://schemas.microsoft.com/office/drawing/2014/main" id="{B252883C-C043-4D94-8AD4-7E5B67D07B8F}"/>
              </a:ext>
            </a:extLst>
          </p:cNvPr>
          <p:cNvSpPr/>
          <p:nvPr/>
        </p:nvSpPr>
        <p:spPr>
          <a:xfrm>
            <a:off x="10882960" y="1330283"/>
            <a:ext cx="855057" cy="32316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R.I.P.</a:t>
            </a:r>
            <a:endParaRPr lang="en-IN" dirty="0"/>
          </a:p>
        </p:txBody>
      </p:sp>
      <p:sp>
        <p:nvSpPr>
          <p:cNvPr id="37" name="Thought Bubble: Cloud 36">
            <a:extLst>
              <a:ext uri="{FF2B5EF4-FFF2-40B4-BE49-F238E27FC236}">
                <a16:creationId xmlns:a16="http://schemas.microsoft.com/office/drawing/2014/main" id="{F30EBBB7-3FF7-4AFE-AAE1-CF50ABCFAB29}"/>
              </a:ext>
            </a:extLst>
          </p:cNvPr>
          <p:cNvSpPr/>
          <p:nvPr/>
        </p:nvSpPr>
        <p:spPr>
          <a:xfrm>
            <a:off x="238778" y="76200"/>
            <a:ext cx="2039220" cy="1924050"/>
          </a:xfrm>
          <a:prstGeom prst="cloudCallout">
            <a:avLst>
              <a:gd name="adj1" fmla="val 114672"/>
              <a:gd name="adj2" fmla="val 23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 Response? ……..</a:t>
            </a:r>
            <a:endParaRPr lang="en-IN" sz="12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4A44EA8-4AD8-43D3-9913-373777CF5583}"/>
              </a:ext>
            </a:extLst>
          </p:cNvPr>
          <p:cNvCxnSpPr>
            <a:cxnSpLocks/>
          </p:cNvCxnSpPr>
          <p:nvPr/>
        </p:nvCxnSpPr>
        <p:spPr>
          <a:xfrm flipH="1" flipV="1">
            <a:off x="4189727" y="2205579"/>
            <a:ext cx="3293514" cy="26355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9BE1D3-CB64-4214-ADD2-3697CBA8774D}"/>
              </a:ext>
            </a:extLst>
          </p:cNvPr>
          <p:cNvCxnSpPr>
            <a:cxnSpLocks/>
          </p:cNvCxnSpPr>
          <p:nvPr/>
        </p:nvCxnSpPr>
        <p:spPr>
          <a:xfrm flipH="1" flipV="1">
            <a:off x="4260520" y="2182167"/>
            <a:ext cx="4616519" cy="1781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6CE8EC5-C2D6-4DBE-B468-CD43D278DBF7}"/>
              </a:ext>
            </a:extLst>
          </p:cNvPr>
          <p:cNvSpPr txBox="1"/>
          <p:nvPr/>
        </p:nvSpPr>
        <p:spPr>
          <a:xfrm>
            <a:off x="8023276" y="1107964"/>
            <a:ext cx="1129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Subscribed to “requestLog”</a:t>
            </a:r>
          </a:p>
          <a:p>
            <a:r>
              <a:rPr lang="en-US" sz="1200" b="1" dirty="0"/>
              <a:t>“attendance”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111721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B85170F-B59D-454C-965E-EA010C0EA2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4" r="66339" b="18112"/>
          <a:stretch/>
        </p:blipFill>
        <p:spPr>
          <a:xfrm>
            <a:off x="7621121" y="1431130"/>
            <a:ext cx="515458" cy="94048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CAE501D7-7EA0-4009-961E-6C7FE3EA82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-2" r="62796" b="17323"/>
          <a:stretch/>
        </p:blipFill>
        <p:spPr>
          <a:xfrm>
            <a:off x="6498154" y="261986"/>
            <a:ext cx="569717" cy="94952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30948FA-E7DE-4A52-9133-700F72E239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3" r="66342" b="10235"/>
          <a:stretch/>
        </p:blipFill>
        <p:spPr>
          <a:xfrm>
            <a:off x="4447069" y="261986"/>
            <a:ext cx="515458" cy="103091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B2F33E3-4A03-46CC-A5B4-2A1F6D38BD92}"/>
              </a:ext>
            </a:extLst>
          </p:cNvPr>
          <p:cNvGrpSpPr/>
          <p:nvPr/>
        </p:nvGrpSpPr>
        <p:grpSpPr>
          <a:xfrm>
            <a:off x="5580108" y="1064703"/>
            <a:ext cx="456398" cy="456398"/>
            <a:chOff x="5028993" y="2281137"/>
            <a:chExt cx="1087870" cy="108787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733D26E-1FA2-43D4-965C-3FCE50F3E756}"/>
                </a:ext>
              </a:extLst>
            </p:cNvPr>
            <p:cNvSpPr/>
            <p:nvPr/>
          </p:nvSpPr>
          <p:spPr>
            <a:xfrm>
              <a:off x="5028993" y="2281137"/>
              <a:ext cx="1087870" cy="108787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 descr="A close up of a logo&#10;&#10;Description automatically generated">
              <a:extLst>
                <a:ext uri="{FF2B5EF4-FFF2-40B4-BE49-F238E27FC236}">
                  <a16:creationId xmlns:a16="http://schemas.microsoft.com/office/drawing/2014/main" id="{83CBE18C-470D-4EC8-B2BA-EDA82787F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8677" y="2350821"/>
              <a:ext cx="948502" cy="948502"/>
            </a:xfrm>
            <a:prstGeom prst="rect">
              <a:avLst/>
            </a:prstGeom>
          </p:spPr>
        </p:pic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1FEB379-B817-4B01-9B51-EF721B09A397}"/>
              </a:ext>
            </a:extLst>
          </p:cNvPr>
          <p:cNvSpPr/>
          <p:nvPr/>
        </p:nvSpPr>
        <p:spPr>
          <a:xfrm rot="20230672">
            <a:off x="4170365" y="1633548"/>
            <a:ext cx="1269576" cy="108143"/>
          </a:xfrm>
          <a:prstGeom prst="rightArrow">
            <a:avLst>
              <a:gd name="adj1" fmla="val 50000"/>
              <a:gd name="adj2" fmla="val 124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A56959C-46B7-48E4-9A14-ED3AF168DE22}"/>
              </a:ext>
            </a:extLst>
          </p:cNvPr>
          <p:cNvSpPr/>
          <p:nvPr/>
        </p:nvSpPr>
        <p:spPr>
          <a:xfrm rot="11700000">
            <a:off x="6123675" y="1602786"/>
            <a:ext cx="1508670" cy="111890"/>
          </a:xfrm>
          <a:prstGeom prst="rightArrow">
            <a:avLst>
              <a:gd name="adj1" fmla="val 50000"/>
              <a:gd name="adj2" fmla="val 124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784CCB0-B3F7-4A02-9B2D-5CBF296FCCDE}"/>
              </a:ext>
            </a:extLst>
          </p:cNvPr>
          <p:cNvSpPr/>
          <p:nvPr/>
        </p:nvSpPr>
        <p:spPr>
          <a:xfrm rot="8758097">
            <a:off x="5986861" y="843114"/>
            <a:ext cx="594871" cy="111890"/>
          </a:xfrm>
          <a:prstGeom prst="rightArrow">
            <a:avLst>
              <a:gd name="adj1" fmla="val 50000"/>
              <a:gd name="adj2" fmla="val 124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7F0A51D-7161-4350-BF4E-B34D1A165F50}"/>
              </a:ext>
            </a:extLst>
          </p:cNvPr>
          <p:cNvSpPr/>
          <p:nvPr/>
        </p:nvSpPr>
        <p:spPr>
          <a:xfrm rot="1883727">
            <a:off x="4973882" y="876649"/>
            <a:ext cx="594871" cy="111890"/>
          </a:xfrm>
          <a:prstGeom prst="rightArrow">
            <a:avLst>
              <a:gd name="adj1" fmla="val 50000"/>
              <a:gd name="adj2" fmla="val 124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BD1C833-C261-4A14-8C75-ADF29E30682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20180" t="3937" r="46748" b="5514"/>
          <a:stretch/>
        </p:blipFill>
        <p:spPr>
          <a:xfrm>
            <a:off x="10926472" y="1549848"/>
            <a:ext cx="768035" cy="15772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80AE49-078A-4DF0-B204-D68D734D56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383" y="4188301"/>
            <a:ext cx="1134419" cy="11344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55A296A-8B2E-4325-9369-2BD9C4AAEF6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102" y="5098604"/>
            <a:ext cx="1134419" cy="11344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6490EF7-A339-4D85-8BA4-3397C1725D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447" y="5098604"/>
            <a:ext cx="1134419" cy="11344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667B33C-5270-4F12-9F07-10C79CCF98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793" y="5098604"/>
            <a:ext cx="1134419" cy="11344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E128772-0FF8-4CA3-98E6-532312651E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647" y="4188301"/>
            <a:ext cx="1134419" cy="1134419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89417F-95BF-4F87-AE4C-E32FCA8E6E71}"/>
              </a:ext>
            </a:extLst>
          </p:cNvPr>
          <p:cNvCxnSpPr>
            <a:cxnSpLocks/>
          </p:cNvCxnSpPr>
          <p:nvPr/>
        </p:nvCxnSpPr>
        <p:spPr>
          <a:xfrm flipV="1">
            <a:off x="2835693" y="2371615"/>
            <a:ext cx="697140" cy="15924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B8528B-A357-44C8-AB3F-496BB0C19D35}"/>
              </a:ext>
            </a:extLst>
          </p:cNvPr>
          <p:cNvCxnSpPr>
            <a:cxnSpLocks/>
          </p:cNvCxnSpPr>
          <p:nvPr/>
        </p:nvCxnSpPr>
        <p:spPr>
          <a:xfrm flipH="1" flipV="1">
            <a:off x="3737818" y="2668414"/>
            <a:ext cx="454966" cy="21726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86B7BF-EE49-4442-81F5-33F91738FCF0}"/>
              </a:ext>
            </a:extLst>
          </p:cNvPr>
          <p:cNvCxnSpPr>
            <a:cxnSpLocks/>
          </p:cNvCxnSpPr>
          <p:nvPr/>
        </p:nvCxnSpPr>
        <p:spPr>
          <a:xfrm flipH="1" flipV="1">
            <a:off x="4068771" y="2537019"/>
            <a:ext cx="1755698" cy="23040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959F3B-B70C-417A-8B20-DF93C344CBCA}"/>
              </a:ext>
            </a:extLst>
          </p:cNvPr>
          <p:cNvCxnSpPr>
            <a:cxnSpLocks/>
          </p:cNvCxnSpPr>
          <p:nvPr/>
        </p:nvCxnSpPr>
        <p:spPr>
          <a:xfrm flipH="1" flipV="1">
            <a:off x="4242741" y="2427463"/>
            <a:ext cx="3240501" cy="24136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374DFF-026B-4B26-9A82-2BF34DF46E16}"/>
              </a:ext>
            </a:extLst>
          </p:cNvPr>
          <p:cNvCxnSpPr>
            <a:cxnSpLocks/>
          </p:cNvCxnSpPr>
          <p:nvPr/>
        </p:nvCxnSpPr>
        <p:spPr>
          <a:xfrm flipH="1" flipV="1">
            <a:off x="4314617" y="2279509"/>
            <a:ext cx="4562424" cy="16845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F1F8AB-468A-44DB-9F09-07085CAE2F6D}"/>
              </a:ext>
            </a:extLst>
          </p:cNvPr>
          <p:cNvSpPr txBox="1"/>
          <p:nvPr/>
        </p:nvSpPr>
        <p:spPr>
          <a:xfrm rot="1493257">
            <a:off x="2910307" y="2836819"/>
            <a:ext cx="251004" cy="665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UDP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3E5386-57E9-44FB-8E07-419D3113188D}"/>
              </a:ext>
            </a:extLst>
          </p:cNvPr>
          <p:cNvSpPr txBox="1"/>
          <p:nvPr/>
        </p:nvSpPr>
        <p:spPr>
          <a:xfrm rot="20927222">
            <a:off x="3654573" y="3035493"/>
            <a:ext cx="257527" cy="651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UDP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B8485D-D7FF-4D19-AF75-D29DF9528A42}"/>
              </a:ext>
            </a:extLst>
          </p:cNvPr>
          <p:cNvSpPr txBox="1"/>
          <p:nvPr/>
        </p:nvSpPr>
        <p:spPr>
          <a:xfrm rot="19510923">
            <a:off x="4678423" y="3298044"/>
            <a:ext cx="30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UDP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45CD4E-A380-411B-8546-801CBB246A38}"/>
              </a:ext>
            </a:extLst>
          </p:cNvPr>
          <p:cNvSpPr txBox="1"/>
          <p:nvPr/>
        </p:nvSpPr>
        <p:spPr>
          <a:xfrm rot="18467770">
            <a:off x="5526061" y="3310558"/>
            <a:ext cx="30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UDP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381A95-2E99-434B-99B5-D5D63720ACCE}"/>
              </a:ext>
            </a:extLst>
          </p:cNvPr>
          <p:cNvSpPr txBox="1"/>
          <p:nvPr/>
        </p:nvSpPr>
        <p:spPr>
          <a:xfrm rot="17383497">
            <a:off x="6408318" y="2803899"/>
            <a:ext cx="30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UDP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63E8F3-20FF-4C1D-BF6C-E55DA4ED4E6C}"/>
              </a:ext>
            </a:extLst>
          </p:cNvPr>
          <p:cNvSpPr txBox="1"/>
          <p:nvPr/>
        </p:nvSpPr>
        <p:spPr>
          <a:xfrm>
            <a:off x="3487042" y="323245"/>
            <a:ext cx="1129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Subscribed to “requestLog”</a:t>
            </a:r>
          </a:p>
          <a:p>
            <a:r>
              <a:rPr lang="en-US" sz="1200" b="1" dirty="0"/>
              <a:t>“attendance”</a:t>
            </a:r>
            <a:endParaRPr lang="en-IN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F8DB21-10AB-45C9-A4F5-E545055C6687}"/>
              </a:ext>
            </a:extLst>
          </p:cNvPr>
          <p:cNvSpPr txBox="1"/>
          <p:nvPr/>
        </p:nvSpPr>
        <p:spPr>
          <a:xfrm>
            <a:off x="2563773" y="1504882"/>
            <a:ext cx="1129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Subscribed to “requestLog”</a:t>
            </a:r>
          </a:p>
          <a:p>
            <a:r>
              <a:rPr lang="en-US" sz="1200" b="1" dirty="0"/>
              <a:t>“attendance”</a:t>
            </a:r>
            <a:endParaRPr lang="en-IN" sz="1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2EEAFC-E047-45A6-A429-090C55C7275B}"/>
              </a:ext>
            </a:extLst>
          </p:cNvPr>
          <p:cNvSpPr txBox="1"/>
          <p:nvPr/>
        </p:nvSpPr>
        <p:spPr>
          <a:xfrm>
            <a:off x="5531419" y="206247"/>
            <a:ext cx="1129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Subscribed to “requestLog”</a:t>
            </a:r>
          </a:p>
          <a:p>
            <a:r>
              <a:rPr lang="en-US" sz="1200" b="1" dirty="0"/>
              <a:t>“attendance”</a:t>
            </a:r>
            <a:endParaRPr lang="en-IN" sz="1200" b="1" dirty="0"/>
          </a:p>
        </p:txBody>
      </p:sp>
      <p:sp>
        <p:nvSpPr>
          <p:cNvPr id="43" name="Rectangle: Beveled 42">
            <a:extLst>
              <a:ext uri="{FF2B5EF4-FFF2-40B4-BE49-F238E27FC236}">
                <a16:creationId xmlns:a16="http://schemas.microsoft.com/office/drawing/2014/main" id="{B252883C-C043-4D94-8AD4-7E5B67D07B8F}"/>
              </a:ext>
            </a:extLst>
          </p:cNvPr>
          <p:cNvSpPr/>
          <p:nvPr/>
        </p:nvSpPr>
        <p:spPr>
          <a:xfrm>
            <a:off x="10882960" y="1330283"/>
            <a:ext cx="855057" cy="32316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R.I.P.</a:t>
            </a:r>
            <a:endParaRPr lang="en-IN" dirty="0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A787B11E-814D-46FA-8007-867C195584F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20180" t="3937" r="46748" b="5514"/>
          <a:stretch/>
        </p:blipFill>
        <p:spPr>
          <a:xfrm>
            <a:off x="3431196" y="1100971"/>
            <a:ext cx="768035" cy="157721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0618289-4CAC-42E5-998F-158FB8745B3B}"/>
              </a:ext>
            </a:extLst>
          </p:cNvPr>
          <p:cNvSpPr txBox="1"/>
          <p:nvPr/>
        </p:nvSpPr>
        <p:spPr>
          <a:xfrm>
            <a:off x="8023276" y="1107964"/>
            <a:ext cx="1129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Subscribed to “requestLog”</a:t>
            </a:r>
          </a:p>
          <a:p>
            <a:r>
              <a:rPr lang="en-US" sz="1200" b="1" dirty="0"/>
              <a:t>“attendance”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185011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roll: Vertical 1">
            <a:extLst>
              <a:ext uri="{FF2B5EF4-FFF2-40B4-BE49-F238E27FC236}">
                <a16:creationId xmlns:a16="http://schemas.microsoft.com/office/drawing/2014/main" id="{71849E1A-7DCA-425A-9A9E-08DC969E6807}"/>
              </a:ext>
            </a:extLst>
          </p:cNvPr>
          <p:cNvSpPr/>
          <p:nvPr/>
        </p:nvSpPr>
        <p:spPr>
          <a:xfrm>
            <a:off x="219075" y="142875"/>
            <a:ext cx="11887200" cy="6562725"/>
          </a:xfrm>
          <a:prstGeom prst="verticalScroll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/>
              <a:t>Thank You!!</a:t>
            </a:r>
            <a:endParaRPr lang="en-IN" sz="13800" dirty="0"/>
          </a:p>
        </p:txBody>
      </p:sp>
    </p:spTree>
    <p:extLst>
      <p:ext uri="{BB962C8B-B14F-4D97-AF65-F5344CB8AC3E}">
        <p14:creationId xmlns:p14="http://schemas.microsoft.com/office/powerpoint/2010/main" val="369038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8B8DA8-8E47-4E71-BEAD-CBB8CCA45E51}"/>
              </a:ext>
            </a:extLst>
          </p:cNvPr>
          <p:cNvSpPr/>
          <p:nvPr/>
        </p:nvSpPr>
        <p:spPr>
          <a:xfrm>
            <a:off x="2579908" y="2438828"/>
            <a:ext cx="703218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796939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B82A7E-BB28-4996-8630-080240CE3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37" y="3976051"/>
            <a:ext cx="1016692" cy="10166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567760-6B6C-40EA-93CE-36C680A58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44" y="5257455"/>
            <a:ext cx="1016692" cy="10166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137934-E5CD-452C-80C6-46F273074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626" y="5257455"/>
            <a:ext cx="1016692" cy="10166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71EB8C-BA55-4375-A95C-5CF1E49EC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808" y="5257455"/>
            <a:ext cx="1016692" cy="10166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173560-17DA-4B42-B948-B71B5515B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419" y="3976051"/>
            <a:ext cx="1016692" cy="101669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447EEEE-5240-40AA-B8C1-73E70C62D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39387" y="-87603"/>
            <a:ext cx="6096000" cy="457200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0CB6E950-6A50-4873-B51C-40486F7A329E}"/>
              </a:ext>
            </a:extLst>
          </p:cNvPr>
          <p:cNvGrpSpPr/>
          <p:nvPr/>
        </p:nvGrpSpPr>
        <p:grpSpPr>
          <a:xfrm>
            <a:off x="1839943" y="1847850"/>
            <a:ext cx="8504207" cy="3305175"/>
            <a:chOff x="1839943" y="1847850"/>
            <a:chExt cx="8504207" cy="330517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CCCD2F1-EFA7-4143-8915-910B006AA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9943" y="1847851"/>
              <a:ext cx="3370232" cy="207057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271906B-549A-426D-B0FC-7272A615C3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50276" y="2911950"/>
              <a:ext cx="1360334" cy="22410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D85903E-829E-4904-989F-42A9B79E91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33130" y="4084704"/>
              <a:ext cx="14014" cy="106832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6CC9868-4EB9-4BC7-9B34-8EA8F894D0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97167" y="2911951"/>
              <a:ext cx="1484980" cy="224107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BE20CED-C671-4B4A-8699-8BD40786AA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07440" y="1847850"/>
              <a:ext cx="3436710" cy="20705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0319B3F-19F8-43EF-8E81-860B755FC04A}"/>
                </a:ext>
              </a:extLst>
            </p:cNvPr>
            <p:cNvSpPr txBox="1"/>
            <p:nvPr/>
          </p:nvSpPr>
          <p:spPr>
            <a:xfrm rot="19854238">
              <a:off x="2634329" y="2727284"/>
              <a:ext cx="632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UDP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115EFA6-D921-43A2-B774-8080B02BD345}"/>
                </a:ext>
              </a:extLst>
            </p:cNvPr>
            <p:cNvSpPr txBox="1"/>
            <p:nvPr/>
          </p:nvSpPr>
          <p:spPr>
            <a:xfrm rot="18163640">
              <a:off x="3760880" y="3923781"/>
              <a:ext cx="632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UDP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20A032-E285-4CB6-8507-6D6656C12C94}"/>
                </a:ext>
              </a:extLst>
            </p:cNvPr>
            <p:cNvSpPr txBox="1"/>
            <p:nvPr/>
          </p:nvSpPr>
          <p:spPr>
            <a:xfrm rot="16200000">
              <a:off x="5532389" y="4440641"/>
              <a:ext cx="632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UDP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711A8A-E0E6-4D27-B520-767E68C0629E}"/>
                </a:ext>
              </a:extLst>
            </p:cNvPr>
            <p:cNvSpPr txBox="1"/>
            <p:nvPr/>
          </p:nvSpPr>
          <p:spPr>
            <a:xfrm rot="3394799">
              <a:off x="7543748" y="3831928"/>
              <a:ext cx="632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UDP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6E1E602-DFF8-4379-B9B0-7EE61E0F505C}"/>
                </a:ext>
              </a:extLst>
            </p:cNvPr>
            <p:cNvSpPr txBox="1"/>
            <p:nvPr/>
          </p:nvSpPr>
          <p:spPr>
            <a:xfrm rot="1868062">
              <a:off x="8457891" y="2555578"/>
              <a:ext cx="632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UDP</a:t>
              </a:r>
            </a:p>
          </p:txBody>
        </p:sp>
      </p:grpSp>
      <p:sp>
        <p:nvSpPr>
          <p:cNvPr id="30" name="Thought Bubble: Cloud 29">
            <a:extLst>
              <a:ext uri="{FF2B5EF4-FFF2-40B4-BE49-F238E27FC236}">
                <a16:creationId xmlns:a16="http://schemas.microsoft.com/office/drawing/2014/main" id="{211B1E44-FFA8-4FA3-AF1A-F5244B61B3BB}"/>
              </a:ext>
            </a:extLst>
          </p:cNvPr>
          <p:cNvSpPr/>
          <p:nvPr/>
        </p:nvSpPr>
        <p:spPr>
          <a:xfrm>
            <a:off x="7418713" y="124264"/>
            <a:ext cx="2052882" cy="1543517"/>
          </a:xfrm>
          <a:prstGeom prst="cloudCallout">
            <a:avLst>
              <a:gd name="adj1" fmla="val -89235"/>
              <a:gd name="adj2" fmla="val 21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am mortal. You know!?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DA9574-9356-4B51-A0CF-C942AD26FCC8}"/>
              </a:ext>
            </a:extLst>
          </p:cNvPr>
          <p:cNvSpPr txBox="1"/>
          <p:nvPr/>
        </p:nvSpPr>
        <p:spPr>
          <a:xfrm>
            <a:off x="1204976" y="4992743"/>
            <a:ext cx="932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Client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12EABB-18CF-46D3-9E0D-BFF7CE6FA651}"/>
              </a:ext>
            </a:extLst>
          </p:cNvPr>
          <p:cNvSpPr txBox="1"/>
          <p:nvPr/>
        </p:nvSpPr>
        <p:spPr>
          <a:xfrm>
            <a:off x="3242485" y="6255097"/>
            <a:ext cx="932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A9143B-BD32-45C2-AE39-9B163DCCB159}"/>
              </a:ext>
            </a:extLst>
          </p:cNvPr>
          <p:cNvSpPr txBox="1"/>
          <p:nvPr/>
        </p:nvSpPr>
        <p:spPr>
          <a:xfrm>
            <a:off x="5652709" y="6226522"/>
            <a:ext cx="932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Client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7BC3AA-FA3A-44F3-B4C0-C2E8B66F1533}"/>
              </a:ext>
            </a:extLst>
          </p:cNvPr>
          <p:cNvSpPr txBox="1"/>
          <p:nvPr/>
        </p:nvSpPr>
        <p:spPr>
          <a:xfrm>
            <a:off x="7978849" y="6236047"/>
            <a:ext cx="932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Client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BF9760-F0EB-4E3F-8BA3-D5682566A6EF}"/>
              </a:ext>
            </a:extLst>
          </p:cNvPr>
          <p:cNvSpPr txBox="1"/>
          <p:nvPr/>
        </p:nvSpPr>
        <p:spPr>
          <a:xfrm>
            <a:off x="10184460" y="4983218"/>
            <a:ext cx="932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Client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98F60F-EC49-4E61-AC8F-07B87F6BAB0B}"/>
              </a:ext>
            </a:extLst>
          </p:cNvPr>
          <p:cNvSpPr txBox="1"/>
          <p:nvPr/>
        </p:nvSpPr>
        <p:spPr>
          <a:xfrm>
            <a:off x="5589789" y="169813"/>
            <a:ext cx="1162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SERVER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E07E2F-D474-4245-9B6D-1E0397E5AFEA}"/>
              </a:ext>
            </a:extLst>
          </p:cNvPr>
          <p:cNvSpPr txBox="1"/>
          <p:nvPr/>
        </p:nvSpPr>
        <p:spPr>
          <a:xfrm rot="19705852">
            <a:off x="2491847" y="3072811"/>
            <a:ext cx="159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Open file f1.txt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BB86F0-F75E-481A-9DB5-67AC4B8AE5C7}"/>
              </a:ext>
            </a:extLst>
          </p:cNvPr>
          <p:cNvSpPr txBox="1"/>
          <p:nvPr/>
        </p:nvSpPr>
        <p:spPr>
          <a:xfrm rot="18069016">
            <a:off x="3363766" y="3923780"/>
            <a:ext cx="259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 5 bytes from f2.txt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6A768F-AA30-4F15-A521-24CE7F24B0A6}"/>
              </a:ext>
            </a:extLst>
          </p:cNvPr>
          <p:cNvSpPr txBox="1"/>
          <p:nvPr/>
        </p:nvSpPr>
        <p:spPr>
          <a:xfrm rot="1889790">
            <a:off x="7274666" y="2870410"/>
            <a:ext cx="270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Write ”apple” to f2.txt</a:t>
            </a:r>
          </a:p>
        </p:txBody>
      </p:sp>
    </p:spTree>
    <p:extLst>
      <p:ext uri="{BB962C8B-B14F-4D97-AF65-F5344CB8AC3E}">
        <p14:creationId xmlns:p14="http://schemas.microsoft.com/office/powerpoint/2010/main" val="226242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7" grpId="0"/>
      <p:bldP spid="38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4733835-F4C0-4BE4-A620-9524F7D8C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9" r="26429" b="11529"/>
          <a:stretch/>
        </p:blipFill>
        <p:spPr>
          <a:xfrm>
            <a:off x="2353491" y="0"/>
            <a:ext cx="7485017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03BA81-0321-44B2-922C-5A42133750CD}"/>
              </a:ext>
            </a:extLst>
          </p:cNvPr>
          <p:cNvCxnSpPr/>
          <p:nvPr/>
        </p:nvCxnSpPr>
        <p:spPr>
          <a:xfrm flipH="1">
            <a:off x="1392572" y="3429000"/>
            <a:ext cx="4429388" cy="1117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D42446B-5DDE-4823-80E3-C1A93A6B69A7}"/>
              </a:ext>
            </a:extLst>
          </p:cNvPr>
          <p:cNvSpPr txBox="1"/>
          <p:nvPr/>
        </p:nvSpPr>
        <p:spPr>
          <a:xfrm>
            <a:off x="520117" y="4739780"/>
            <a:ext cx="154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Leader 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521E92-5809-4685-AC9B-24AB67AA61E6}"/>
              </a:ext>
            </a:extLst>
          </p:cNvPr>
          <p:cNvCxnSpPr>
            <a:cxnSpLocks/>
          </p:cNvCxnSpPr>
          <p:nvPr/>
        </p:nvCxnSpPr>
        <p:spPr>
          <a:xfrm flipV="1">
            <a:off x="7010400" y="570451"/>
            <a:ext cx="1655428" cy="1062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64511C-29BC-4438-9AEE-FED752897AA4}"/>
              </a:ext>
            </a:extLst>
          </p:cNvPr>
          <p:cNvCxnSpPr>
            <a:cxnSpLocks/>
          </p:cNvCxnSpPr>
          <p:nvPr/>
        </p:nvCxnSpPr>
        <p:spPr>
          <a:xfrm flipV="1">
            <a:off x="7736047" y="662730"/>
            <a:ext cx="929781" cy="127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815CB3-0C42-4DA3-90FC-CBA57AEE01C1}"/>
              </a:ext>
            </a:extLst>
          </p:cNvPr>
          <p:cNvCxnSpPr>
            <a:cxnSpLocks/>
          </p:cNvCxnSpPr>
          <p:nvPr/>
        </p:nvCxnSpPr>
        <p:spPr>
          <a:xfrm flipV="1">
            <a:off x="5153636" y="508933"/>
            <a:ext cx="3419913" cy="785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EA9260-7917-4CC4-9264-5005CB1ADDBC}"/>
              </a:ext>
            </a:extLst>
          </p:cNvPr>
          <p:cNvCxnSpPr>
            <a:cxnSpLocks/>
          </p:cNvCxnSpPr>
          <p:nvPr/>
        </p:nvCxnSpPr>
        <p:spPr>
          <a:xfrm flipV="1">
            <a:off x="4807271" y="411060"/>
            <a:ext cx="3766278" cy="54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8DAB4A-C8D6-4E9C-A338-C0A6DD65D274}"/>
              </a:ext>
            </a:extLst>
          </p:cNvPr>
          <p:cNvCxnSpPr>
            <a:cxnSpLocks/>
          </p:cNvCxnSpPr>
          <p:nvPr/>
        </p:nvCxnSpPr>
        <p:spPr>
          <a:xfrm flipV="1">
            <a:off x="6118370" y="352687"/>
            <a:ext cx="2423339" cy="156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2355EB-9258-4AB8-A700-5EC557B51412}"/>
              </a:ext>
            </a:extLst>
          </p:cNvPr>
          <p:cNvSpPr txBox="1"/>
          <p:nvPr/>
        </p:nvSpPr>
        <p:spPr>
          <a:xfrm>
            <a:off x="8665828" y="324267"/>
            <a:ext cx="154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Backup Server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C18A0465-1B68-47A2-95A0-53644CA5DF0A}"/>
              </a:ext>
            </a:extLst>
          </p:cNvPr>
          <p:cNvSpPr/>
          <p:nvPr/>
        </p:nvSpPr>
        <p:spPr>
          <a:xfrm>
            <a:off x="8573549" y="3352800"/>
            <a:ext cx="3167109" cy="2337341"/>
          </a:xfrm>
          <a:prstGeom prst="cloudCallout">
            <a:avLst>
              <a:gd name="adj1" fmla="val -115977"/>
              <a:gd name="adj2" fmla="val -109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But how do I talk to any random server in the world? I won’t even know its IP Address.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151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DD0042-ED42-4E47-96F0-064A1903C799}"/>
              </a:ext>
            </a:extLst>
          </p:cNvPr>
          <p:cNvSpPr/>
          <p:nvPr/>
        </p:nvSpPr>
        <p:spPr>
          <a:xfrm>
            <a:off x="981966" y="3014960"/>
            <a:ext cx="1053288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do machines communicate?</a:t>
            </a:r>
          </a:p>
        </p:txBody>
      </p:sp>
    </p:spTree>
    <p:extLst>
      <p:ext uri="{BB962C8B-B14F-4D97-AF65-F5344CB8AC3E}">
        <p14:creationId xmlns:p14="http://schemas.microsoft.com/office/powerpoint/2010/main" val="149895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87AE987A-6ADB-4225-A02B-F1B3317DD9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4" r="66339" b="18112"/>
          <a:stretch/>
        </p:blipFill>
        <p:spPr>
          <a:xfrm>
            <a:off x="10350345" y="2620130"/>
            <a:ext cx="1228645" cy="224173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38164C4-1CF1-48A1-8F1A-466F45B1CC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-2" r="66339" b="12598"/>
          <a:stretch/>
        </p:blipFill>
        <p:spPr>
          <a:xfrm>
            <a:off x="479659" y="2620130"/>
            <a:ext cx="1228646" cy="2392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A7C5C7-6A82-467A-9B8D-46374B761692}"/>
              </a:ext>
            </a:extLst>
          </p:cNvPr>
          <p:cNvSpPr txBox="1"/>
          <p:nvPr/>
        </p:nvSpPr>
        <p:spPr>
          <a:xfrm>
            <a:off x="4943475" y="1838325"/>
            <a:ext cx="2609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wants to say “Hi” to B ?</a:t>
            </a:r>
          </a:p>
          <a:p>
            <a:r>
              <a:rPr lang="en-US" b="1" dirty="0"/>
              <a:t>How can this be done?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5ADF7A-C222-4BBB-92AF-DA02F0E5C0B5}"/>
              </a:ext>
            </a:extLst>
          </p:cNvPr>
          <p:cNvSpPr txBox="1"/>
          <p:nvPr/>
        </p:nvSpPr>
        <p:spPr>
          <a:xfrm>
            <a:off x="962026" y="2085975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</a:t>
            </a:r>
            <a:endParaRPr lang="en-IN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788EF2-FC25-4BBE-8208-EF576CC50BAD}"/>
              </a:ext>
            </a:extLst>
          </p:cNvPr>
          <p:cNvSpPr txBox="1"/>
          <p:nvPr/>
        </p:nvSpPr>
        <p:spPr>
          <a:xfrm>
            <a:off x="10820401" y="2085974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</a:t>
            </a:r>
            <a:endParaRPr lang="en-IN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F79D31-5881-4CE4-A6FB-CD22B882ADCD}"/>
              </a:ext>
            </a:extLst>
          </p:cNvPr>
          <p:cNvSpPr txBox="1"/>
          <p:nvPr/>
        </p:nvSpPr>
        <p:spPr>
          <a:xfrm>
            <a:off x="1943099" y="3165051"/>
            <a:ext cx="400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 needs to open a socket!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99F65-E790-4885-9C6F-CB9BB0324E0A}"/>
              </a:ext>
            </a:extLst>
          </p:cNvPr>
          <p:cNvSpPr txBox="1"/>
          <p:nvPr/>
        </p:nvSpPr>
        <p:spPr>
          <a:xfrm>
            <a:off x="1943099" y="3505200"/>
            <a:ext cx="35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  B needs to open a server socket!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D98CF4-B198-4DBD-ABAE-29D9568AE83B}"/>
              </a:ext>
            </a:extLst>
          </p:cNvPr>
          <p:cNvSpPr txBox="1"/>
          <p:nvPr/>
        </p:nvSpPr>
        <p:spPr>
          <a:xfrm>
            <a:off x="2199645" y="3874532"/>
            <a:ext cx="294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Then we are good to go. :D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6209C51-7AC9-4461-9C02-1158C039C466}"/>
              </a:ext>
            </a:extLst>
          </p:cNvPr>
          <p:cNvSpPr/>
          <p:nvPr/>
        </p:nvSpPr>
        <p:spPr>
          <a:xfrm>
            <a:off x="1646882" y="4408687"/>
            <a:ext cx="8936335" cy="266700"/>
          </a:xfrm>
          <a:prstGeom prst="rightArrow">
            <a:avLst>
              <a:gd name="adj1" fmla="val 50000"/>
              <a:gd name="adj2" fmla="val 124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91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87AE987A-6ADB-4225-A02B-F1B3317DD9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4" r="66339" b="18112"/>
          <a:stretch/>
        </p:blipFill>
        <p:spPr>
          <a:xfrm>
            <a:off x="10350345" y="2620130"/>
            <a:ext cx="1228645" cy="224173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38164C4-1CF1-48A1-8F1A-466F45B1CC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-2" r="66339" b="12598"/>
          <a:stretch/>
        </p:blipFill>
        <p:spPr>
          <a:xfrm>
            <a:off x="479659" y="2620130"/>
            <a:ext cx="1228646" cy="2392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A7C5C7-6A82-467A-9B8D-46374B761692}"/>
              </a:ext>
            </a:extLst>
          </p:cNvPr>
          <p:cNvSpPr txBox="1"/>
          <p:nvPr/>
        </p:nvSpPr>
        <p:spPr>
          <a:xfrm>
            <a:off x="4959662" y="1291391"/>
            <a:ext cx="2609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Now A is done chatting with B, so it closes the socket.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5ADF7A-C222-4BBB-92AF-DA02F0E5C0B5}"/>
              </a:ext>
            </a:extLst>
          </p:cNvPr>
          <p:cNvSpPr txBox="1"/>
          <p:nvPr/>
        </p:nvSpPr>
        <p:spPr>
          <a:xfrm>
            <a:off x="962026" y="2085975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</a:t>
            </a:r>
            <a:endParaRPr lang="en-IN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788EF2-FC25-4BBE-8208-EF576CC50BAD}"/>
              </a:ext>
            </a:extLst>
          </p:cNvPr>
          <p:cNvSpPr txBox="1"/>
          <p:nvPr/>
        </p:nvSpPr>
        <p:spPr>
          <a:xfrm>
            <a:off x="10820401" y="2085974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</a:t>
            </a:r>
            <a:endParaRPr lang="en-IN" sz="36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ED1D704-53C2-4D26-BFC3-792420D4BD13}"/>
              </a:ext>
            </a:extLst>
          </p:cNvPr>
          <p:cNvSpPr/>
          <p:nvPr/>
        </p:nvSpPr>
        <p:spPr>
          <a:xfrm>
            <a:off x="1626890" y="3683092"/>
            <a:ext cx="8936335" cy="266700"/>
          </a:xfrm>
          <a:prstGeom prst="rightArrow">
            <a:avLst>
              <a:gd name="adj1" fmla="val 50000"/>
              <a:gd name="adj2" fmla="val 124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CD723711-28F6-4CF1-BFD4-158885CF4EC7}"/>
              </a:ext>
            </a:extLst>
          </p:cNvPr>
          <p:cNvSpPr/>
          <p:nvPr/>
        </p:nvSpPr>
        <p:spPr>
          <a:xfrm>
            <a:off x="4593915" y="2354354"/>
            <a:ext cx="2762250" cy="292417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54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87AE987A-6ADB-4225-A02B-F1B3317DD9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4" r="66339" b="18112"/>
          <a:stretch/>
        </p:blipFill>
        <p:spPr>
          <a:xfrm>
            <a:off x="10350345" y="2620130"/>
            <a:ext cx="1228645" cy="224173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38164C4-1CF1-48A1-8F1A-466F45B1CC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-2" r="66339" b="12598"/>
          <a:stretch/>
        </p:blipFill>
        <p:spPr>
          <a:xfrm>
            <a:off x="479659" y="2620130"/>
            <a:ext cx="1228646" cy="2392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A7C5C7-6A82-467A-9B8D-46374B761692}"/>
              </a:ext>
            </a:extLst>
          </p:cNvPr>
          <p:cNvSpPr txBox="1"/>
          <p:nvPr/>
        </p:nvSpPr>
        <p:spPr>
          <a:xfrm>
            <a:off x="1638299" y="717455"/>
            <a:ext cx="4000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Well! Now, A wants to say “Hello” to C ?</a:t>
            </a:r>
          </a:p>
          <a:p>
            <a:r>
              <a:rPr lang="en-US" b="1" dirty="0"/>
              <a:t>How can this be done?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5ADF7A-C222-4BBB-92AF-DA02F0E5C0B5}"/>
              </a:ext>
            </a:extLst>
          </p:cNvPr>
          <p:cNvSpPr txBox="1"/>
          <p:nvPr/>
        </p:nvSpPr>
        <p:spPr>
          <a:xfrm>
            <a:off x="962026" y="2085975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</a:t>
            </a:r>
            <a:endParaRPr lang="en-IN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788EF2-FC25-4BBE-8208-EF576CC50BAD}"/>
              </a:ext>
            </a:extLst>
          </p:cNvPr>
          <p:cNvSpPr txBox="1"/>
          <p:nvPr/>
        </p:nvSpPr>
        <p:spPr>
          <a:xfrm>
            <a:off x="10820401" y="2085974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</a:t>
            </a:r>
            <a:endParaRPr lang="en-IN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F79D31-5881-4CE4-A6FB-CD22B882ADCD}"/>
              </a:ext>
            </a:extLst>
          </p:cNvPr>
          <p:cNvSpPr txBox="1"/>
          <p:nvPr/>
        </p:nvSpPr>
        <p:spPr>
          <a:xfrm>
            <a:off x="1943099" y="3165051"/>
            <a:ext cx="400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 need to open a socket!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99F65-E790-4885-9C6F-CB9BB0324E0A}"/>
              </a:ext>
            </a:extLst>
          </p:cNvPr>
          <p:cNvSpPr txBox="1"/>
          <p:nvPr/>
        </p:nvSpPr>
        <p:spPr>
          <a:xfrm>
            <a:off x="1943099" y="3505200"/>
            <a:ext cx="35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  C needs to open a server socket!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D98CF4-B198-4DBD-ABAE-29D9568AE83B}"/>
              </a:ext>
            </a:extLst>
          </p:cNvPr>
          <p:cNvSpPr txBox="1"/>
          <p:nvPr/>
        </p:nvSpPr>
        <p:spPr>
          <a:xfrm>
            <a:off x="2199645" y="3874532"/>
            <a:ext cx="294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Then we are good to go. :D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4ADAA54-F78E-4D89-A4D6-228A6183ED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4" r="66339" b="18112"/>
          <a:stretch/>
        </p:blipFill>
        <p:spPr>
          <a:xfrm>
            <a:off x="7816695" y="717455"/>
            <a:ext cx="1228645" cy="22417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2FF7EF-2988-49A3-9F04-4C045F963264}"/>
              </a:ext>
            </a:extLst>
          </p:cNvPr>
          <p:cNvSpPr txBox="1"/>
          <p:nvPr/>
        </p:nvSpPr>
        <p:spPr>
          <a:xfrm>
            <a:off x="8286751" y="183299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</a:t>
            </a:r>
            <a:endParaRPr lang="en-IN" sz="36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03D1C02-3308-4FCB-A2AE-AD68BBA8EFC8}"/>
              </a:ext>
            </a:extLst>
          </p:cNvPr>
          <p:cNvSpPr/>
          <p:nvPr/>
        </p:nvSpPr>
        <p:spPr>
          <a:xfrm rot="20556445">
            <a:off x="1397047" y="1892085"/>
            <a:ext cx="6773527" cy="266700"/>
          </a:xfrm>
          <a:prstGeom prst="rightArrow">
            <a:avLst>
              <a:gd name="adj1" fmla="val 50000"/>
              <a:gd name="adj2" fmla="val 124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85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7" grpId="0"/>
      <p:bldP spid="8" grpId="0"/>
      <p:bldP spid="9" grpId="0"/>
      <p:bldP spid="12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87AE987A-6ADB-4225-A02B-F1B3317DD9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4" r="66339" b="18112"/>
          <a:stretch/>
        </p:blipFill>
        <p:spPr>
          <a:xfrm>
            <a:off x="10350345" y="2620130"/>
            <a:ext cx="1228645" cy="224173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38164C4-1CF1-48A1-8F1A-466F45B1CC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-2" r="66339" b="12598"/>
          <a:stretch/>
        </p:blipFill>
        <p:spPr>
          <a:xfrm>
            <a:off x="479659" y="2620130"/>
            <a:ext cx="1228646" cy="2392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A7C5C7-6A82-467A-9B8D-46374B761692}"/>
              </a:ext>
            </a:extLst>
          </p:cNvPr>
          <p:cNvSpPr txBox="1"/>
          <p:nvPr/>
        </p:nvSpPr>
        <p:spPr>
          <a:xfrm>
            <a:off x="6694684" y="4769271"/>
            <a:ext cx="3336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B wants to say “Hello” to A ?</a:t>
            </a:r>
          </a:p>
          <a:p>
            <a:r>
              <a:rPr lang="en-US" dirty="0"/>
              <a:t>How can this be done?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5ADF7A-C222-4BBB-92AF-DA02F0E5C0B5}"/>
              </a:ext>
            </a:extLst>
          </p:cNvPr>
          <p:cNvSpPr txBox="1"/>
          <p:nvPr/>
        </p:nvSpPr>
        <p:spPr>
          <a:xfrm>
            <a:off x="962026" y="2085975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</a:t>
            </a:r>
            <a:endParaRPr lang="en-IN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788EF2-FC25-4BBE-8208-EF576CC50BAD}"/>
              </a:ext>
            </a:extLst>
          </p:cNvPr>
          <p:cNvSpPr txBox="1"/>
          <p:nvPr/>
        </p:nvSpPr>
        <p:spPr>
          <a:xfrm>
            <a:off x="10820401" y="2085974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</a:t>
            </a:r>
            <a:endParaRPr lang="en-IN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F79D31-5881-4CE4-A6FB-CD22B882ADCD}"/>
              </a:ext>
            </a:extLst>
          </p:cNvPr>
          <p:cNvSpPr txBox="1"/>
          <p:nvPr/>
        </p:nvSpPr>
        <p:spPr>
          <a:xfrm>
            <a:off x="1734417" y="3326641"/>
            <a:ext cx="4000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can’t take this. I can’t possibly keep a track of so many connections and IP addresses !!!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4ADAA54-F78E-4D89-A4D6-228A6183ED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4" r="66339" b="18112"/>
          <a:stretch/>
        </p:blipFill>
        <p:spPr>
          <a:xfrm>
            <a:off x="7816695" y="717455"/>
            <a:ext cx="1228645" cy="22417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2FF7EF-2988-49A3-9F04-4C045F963264}"/>
              </a:ext>
            </a:extLst>
          </p:cNvPr>
          <p:cNvSpPr txBox="1"/>
          <p:nvPr/>
        </p:nvSpPr>
        <p:spPr>
          <a:xfrm>
            <a:off x="8286751" y="183299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</a:t>
            </a:r>
            <a:endParaRPr lang="en-IN" sz="36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03D1C02-3308-4FCB-A2AE-AD68BBA8EFC8}"/>
              </a:ext>
            </a:extLst>
          </p:cNvPr>
          <p:cNvSpPr/>
          <p:nvPr/>
        </p:nvSpPr>
        <p:spPr>
          <a:xfrm rot="20556445">
            <a:off x="1397047" y="1892085"/>
            <a:ext cx="6773527" cy="266700"/>
          </a:xfrm>
          <a:prstGeom prst="rightArrow">
            <a:avLst>
              <a:gd name="adj1" fmla="val 50000"/>
              <a:gd name="adj2" fmla="val 124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55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719</Words>
  <Application>Microsoft Office PowerPoint</Application>
  <PresentationFormat>Widescreen</PresentationFormat>
  <Paragraphs>174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Gupta, Aabhaas</dc:creator>
  <cp:lastModifiedBy>Gupta, Aabhaas</cp:lastModifiedBy>
  <cp:revision>60</cp:revision>
  <dcterms:created xsi:type="dcterms:W3CDTF">2018-11-21T08:25:17Z</dcterms:created>
  <dcterms:modified xsi:type="dcterms:W3CDTF">2018-11-22T08:40:18Z</dcterms:modified>
</cp:coreProperties>
</file>