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88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3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41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3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2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260C-E0E1-4D37-A115-5B1C62CF1F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220FEC-48EA-4E97-8476-6649B64B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theastern.edu/graduate/blog/data-analyst-skills/" TargetMode="External"/><Relationship Id="rId2" Type="http://schemas.openxmlformats.org/officeDocument/2006/relationships/hyperlink" Target="https://www.cio.com/article/217583/what-is-a-data-analyst-a-key-role-for-data-driven-business-decisions.html#:~:text=Developing%20and%20implementing%20databases%20and,Filtering%20and%20cleaning%20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data-analysis-tool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career/data-analyst/salaries" TargetMode="External"/><Relationship Id="rId2" Type="http://schemas.openxmlformats.org/officeDocument/2006/relationships/hyperlink" Target="https://www.discoverdatascience.org/career-information/data-analyst/#:~:text=Data%20analyst%20job%20outlook,the%20average%20for%20all%20occup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tcamp.pe.gatech.edu/blog/data-analyst-career-pat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B45D6-44CC-48B5-9808-091108C3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44" y="1652952"/>
            <a:ext cx="2940148" cy="308251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4A04C-E9B6-4815-ACFB-7D2F85823BE0}"/>
              </a:ext>
            </a:extLst>
          </p:cNvPr>
          <p:cNvSpPr txBox="1"/>
          <p:nvPr/>
        </p:nvSpPr>
        <p:spPr>
          <a:xfrm>
            <a:off x="2489983" y="689317"/>
            <a:ext cx="716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MODULE 4 PROJECT – ROLES WITHIN DATA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23AFA-4CB3-4FC9-83AD-2EE490820432}"/>
              </a:ext>
            </a:extLst>
          </p:cNvPr>
          <p:cNvSpPr txBox="1"/>
          <p:nvPr/>
        </p:nvSpPr>
        <p:spPr>
          <a:xfrm>
            <a:off x="2616591" y="4839286"/>
            <a:ext cx="716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ALY 6000</a:t>
            </a:r>
          </a:p>
          <a:p>
            <a:pPr algn="ctr"/>
            <a:r>
              <a:rPr lang="en-US" sz="2400" b="1" dirty="0"/>
              <a:t>DATA ANALYST</a:t>
            </a:r>
          </a:p>
          <a:p>
            <a:pPr algn="ctr"/>
            <a:r>
              <a:rPr lang="en-US" sz="2400" b="1" dirty="0"/>
              <a:t>BY: AABHAS MARU</a:t>
            </a:r>
          </a:p>
        </p:txBody>
      </p:sp>
    </p:spTree>
    <p:extLst>
      <p:ext uri="{BB962C8B-B14F-4D97-AF65-F5344CB8AC3E}">
        <p14:creationId xmlns:p14="http://schemas.microsoft.com/office/powerpoint/2010/main" val="75252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7F005-56DC-4668-A376-D2549D5F2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3" r="15248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2AD95-48ED-4B0E-B5A4-8AF09E88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ROLES AS A DATA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232E-45BE-463F-B20D-1BED5B6F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A Data Analyst converts the raw data into systematic understandable format and transfer this data to senior management to draw a decision from it.</a:t>
            </a:r>
          </a:p>
          <a:p>
            <a:pPr>
              <a:lnSpc>
                <a:spcPct val="90000"/>
              </a:lnSpc>
            </a:pPr>
            <a:r>
              <a:rPr lang="en-US" sz="1700"/>
              <a:t>Analyzing the data with the help of statistical tools and techniques.</a:t>
            </a:r>
          </a:p>
          <a:p>
            <a:pPr>
              <a:lnSpc>
                <a:spcPct val="90000"/>
              </a:lnSpc>
            </a:pPr>
            <a:r>
              <a:rPr lang="en-US" sz="1700"/>
              <a:t>Acquiring the data from their primary &amp; secondary sources </a:t>
            </a:r>
          </a:p>
          <a:p>
            <a:pPr>
              <a:lnSpc>
                <a:spcPct val="90000"/>
              </a:lnSpc>
            </a:pPr>
            <a:r>
              <a:rPr lang="en-US" sz="1700"/>
              <a:t>A data analyst identifies, analyzes and interpret the pattern or trends of the complex data set.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5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0EAE7-8363-421A-A1DB-8A04E0D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Skills Required for Data Analyst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8012F-F056-4D05-8CBF-A4CEC617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1545061"/>
            <a:ext cx="4250827" cy="42508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EA4C-85C3-4E77-B572-8BCF9F63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Probability and Mathematics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Structured Query Language (SQL)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Microsoft Excel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Critical Thinking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Problem-solving skills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R / Python programming language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Data visualization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Machine Learning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Presentation skills</a:t>
            </a:r>
          </a:p>
        </p:txBody>
      </p:sp>
    </p:spTree>
    <p:extLst>
      <p:ext uri="{BB962C8B-B14F-4D97-AF65-F5344CB8AC3E}">
        <p14:creationId xmlns:p14="http://schemas.microsoft.com/office/powerpoint/2010/main" val="21648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1A73B-3706-48B2-9714-2D18B34B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34632-89AC-4D4D-B58B-E04AE2ED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5" y="1463040"/>
            <a:ext cx="4902513" cy="35169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CEF5-F17A-475D-B869-BEB81C334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A data analyst uses a wide variety of tools to make their data more accurate and understandable. Some of the most common tools used by data analysts are: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R Programming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Python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Tableau / Power BI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SAS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MS Excel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6776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56A-9607-4754-86D9-FE712A6C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 as a Data Analyst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56624-A459-458C-ABC0-6AF63D64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06" y="2803261"/>
            <a:ext cx="5345723" cy="372339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89066E-17FB-4C82-9179-D7222E1FF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03261"/>
            <a:ext cx="4666677" cy="372338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3AB331-3C16-4BFE-894E-E783C3FE03E2}"/>
              </a:ext>
            </a:extLst>
          </p:cNvPr>
          <p:cNvSpPr txBox="1"/>
          <p:nvPr/>
        </p:nvSpPr>
        <p:spPr>
          <a:xfrm>
            <a:off x="844061" y="1930400"/>
            <a:ext cx="742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 Degree in Data Analytics, a person has more than 60 options to work in different industry. Here are some data of industries that hires the most data analyst.</a:t>
            </a:r>
          </a:p>
        </p:txBody>
      </p:sp>
    </p:spTree>
    <p:extLst>
      <p:ext uri="{BB962C8B-B14F-4D97-AF65-F5344CB8AC3E}">
        <p14:creationId xmlns:p14="http://schemas.microsoft.com/office/powerpoint/2010/main" val="316913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D15F-9BF4-4730-9F2E-1F966C4F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Salary, Job Forecast &amp; Industry Demand for Data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BE40-9934-4478-B2F5-B165D49F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salary for the Data Analyst as of January 24, 2022 is $65,074. Though this average always keeps on shifting. The salary increases as your experience in the given field.</a:t>
            </a:r>
          </a:p>
          <a:p>
            <a:r>
              <a:rPr lang="en-US" dirty="0"/>
              <a:t>According to BLS, the demand for the job role of data analyst is going to increase at a rate of whooping 25% from 2019 to 2029.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9B17B-ADDA-4C3C-B72E-27E1ACF5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3880973"/>
            <a:ext cx="7469944" cy="29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0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0062-B672-4340-ADEE-AD78F9A3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Posting on LinkedIn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B6B721-418C-43F7-86D2-AFEEF1909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84" y="1452097"/>
            <a:ext cx="9830877" cy="1642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E22C0-2AEB-444A-8064-6E331B54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27" y="3657601"/>
            <a:ext cx="613640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EFFA-406F-4361-B7C6-4D277A28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51D2-413A-443E-AB51-31EEEE606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33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What is a data analyst? A key role for data driven business decisions, by Thor </a:t>
            </a:r>
            <a:r>
              <a:rPr lang="en-US" dirty="0" err="1"/>
              <a:t>Olavsrud</a:t>
            </a:r>
            <a:r>
              <a:rPr lang="en-US" dirty="0"/>
              <a:t>, December 23, 2020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https://www.cio.com/article/217583/what-is-a-data-analyst-a-key-role-for-data-driven-business decisions.html#:~:text=Developing%20and%20implementing%20databases%20and,Filtering%20and%20cleaning%20data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2. 7 – Must have skills for data analysts, By Scott W. O’Connor, January 23, 2020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https://www.northeastern.edu/graduate/blog/data-analyst-skills/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Data Analysis Tools, By Swati </a:t>
            </a:r>
            <a:r>
              <a:rPr lang="en-US" dirty="0" err="1"/>
              <a:t>Tawde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https://www.educba.com/data-analysis-tools/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3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7748-0591-4C22-8A4B-3EA76FAB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3AD4-7FFD-4B19-BAAB-A6D50617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How to become a data analyst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https://www.discoverdatascience.org/career-information/data-analyst/#:~:text=Data%20analyst%20job%20outlook,the%20average%20for%20all%20occupations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Data analyst salary is US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https://www.indeed.com/career/data-analyst/salaries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Popular career path of a data analyst</a:t>
            </a:r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https://bootcamp.pe.gatech.edu/blog/data-analyst-career-path/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69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ROLES AS A DATA ANALYST</vt:lpstr>
      <vt:lpstr>Skills Required for Data Analyst Job</vt:lpstr>
      <vt:lpstr>Data Analysis Tools</vt:lpstr>
      <vt:lpstr>Future Prospect as a Data Analyst</vt:lpstr>
      <vt:lpstr>Average Salary, Job Forecast &amp; Industry Demand for Data Analyst</vt:lpstr>
      <vt:lpstr>Job Posting on LinkedIn</vt:lpstr>
      <vt:lpstr>References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Maru</dc:creator>
  <cp:lastModifiedBy>Soumya Maru</cp:lastModifiedBy>
  <cp:revision>12</cp:revision>
  <dcterms:created xsi:type="dcterms:W3CDTF">2022-02-09T06:09:04Z</dcterms:created>
  <dcterms:modified xsi:type="dcterms:W3CDTF">2022-02-10T02:24:28Z</dcterms:modified>
</cp:coreProperties>
</file>