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25f5b3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25f5b3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25f5b3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25f5b3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25f5b3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25f5b3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25f5b3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25f5b3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25f5b3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25f5b3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25f5b3b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25f5b3b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25f5b3b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25f5b3b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25f5b3b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25f5b3b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25f5b3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25f5b3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25f5b3b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25f5b3b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25f5b3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25f5b3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25f5b3b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25f5b3b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25f5b3b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25f5b3b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925f5b3b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925f5b3b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25f5b3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25f5b3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25f5b3b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25f5b3b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25f5b3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25f5b3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25f5b3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25f5b3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25f5b3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25f5b3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25f5b3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25f5b3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25f5b3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25f5b3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 AND ANALYSIS OF ALGORITHM LABORATORY (18CSL47)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BANGLORE QUICK CONNECTIVITY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in charge: Kusuma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Carried out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Kumar singh (1RN19IS005)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Sharma(1RN19IS032)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Chandan Parmar(1RN19IS051)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Matrix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Banglore Quick Commute: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places from which you can choose your 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RNSIT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Kengeri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JP Nagar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Bansankari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BTM Lake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Bannerghatta Main 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7. Electronic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8. Gopalan Arcade Mall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9. Majestic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10. Yeswantpur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11. Rajaji Nagar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12. MG Road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13. Airport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14. Orion Mall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15. Cubbon 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16. Koramangla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17. Indira Nagar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18. Marathalli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19. K.R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Enter the source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Do you want any intermediate stop? y or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Enter the number of intermediate stops you can repeat the places if you want to visit them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Enter 1th intermediate point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Enter 2th intermediate point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Enter 3th intermediate point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Enter the destination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Direct road distance RNSIT --&gt; Electronic City distance = 28.0km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Distance calculated by Djikstras algo RNSIT --&gt; : Electronic City. Distance = : 19.7km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Direct road distance Electronic City --&gt; Airport distance = 78.0km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Distance calculated by Djikstras algo Electronic City --&gt; : Airport. Distance = : 76.5km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Direct road distance Airport --&gt; Majestic distance = 34.5km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Distance calculated by Djikstras algo Airport --&gt; : Majestic. Distance = : 34.5km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Direct road distance Majestic --&gt; Gopalan Arcade Mall distance = 9.5km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Distance calculated by Djikstras algo Majestic --&gt; : Gopalan Arcade Mall. Distance = : 9.5km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Traveller agents can use this program to help their </a:t>
            </a:r>
            <a:r>
              <a:rPr lang="en"/>
              <a:t>customers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Navigation system of vehicles use this to check if it can reach at the destination with the amount of fuel it has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Can be used by ambulance to escape traffic.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OBJECTIVE OF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population of the city is increasing day by day , the city is </a:t>
            </a:r>
            <a:r>
              <a:rPr lang="en"/>
              <a:t>getting</a:t>
            </a:r>
            <a:r>
              <a:rPr lang="en"/>
              <a:t> congested .As of that to travel from one place to another it’s in the city is being a humongous task . Just take an example of our own city ,Bengaluru .To travel from,Say whitefield to RR nagar it takes more than 2 hours , and the distance we cover during this journey is just around 30 km . Due to the traffic we could not  travel quicker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to overcome this problem , and by keeping a traveller in mind we come up to the solution that gives the traveller info about what time it gonna take to travel from a to b and  what are the possible distances to reach the same place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traveller can decide on the parameters of does he want to reach faster to the destination by using time </a:t>
            </a:r>
            <a:r>
              <a:rPr lang="en"/>
              <a:t>component</a:t>
            </a:r>
            <a:r>
              <a:rPr lang="en"/>
              <a:t> which we have </a:t>
            </a:r>
            <a:r>
              <a:rPr lang="en"/>
              <a:t>incorporated</a:t>
            </a:r>
            <a:r>
              <a:rPr lang="en"/>
              <a:t> in our solution .Or he wants to take shortest distance even it may cost him greater time lose .its upto him 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09925" y="187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Enhancements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141625" y="2446250"/>
            <a:ext cx="85206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can add real time traffic congestion data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can add the path through which we can travel.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can add time checking for each and every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can add a facility of tour in which the user have to select the places he wants to </a:t>
            </a:r>
            <a:r>
              <a:rPr lang="en"/>
              <a:t>travel</a:t>
            </a:r>
            <a:r>
              <a:rPr lang="en"/>
              <a:t> and the program will give the min cost tour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can reduce time complexity by introducing min heap.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525900" y="347100"/>
            <a:ext cx="605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Alternate methods to make this project</a:t>
            </a:r>
            <a:endParaRPr sz="2400"/>
          </a:p>
        </p:txBody>
      </p:sp>
      <p:sp>
        <p:nvSpPr>
          <p:cNvPr id="180" name="Google Shape;180;p32"/>
          <p:cNvSpPr txBox="1"/>
          <p:nvPr/>
        </p:nvSpPr>
        <p:spPr>
          <a:xfrm>
            <a:off x="610075" y="901200"/>
            <a:ext cx="77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use </a:t>
            </a:r>
            <a:r>
              <a:rPr lang="en"/>
              <a:t>Floyd's</a:t>
            </a:r>
            <a:r>
              <a:rPr lang="en"/>
              <a:t> Algorithm or Travelling </a:t>
            </a:r>
            <a:r>
              <a:rPr lang="en"/>
              <a:t>Salesperson</a:t>
            </a:r>
            <a:r>
              <a:rPr lang="en"/>
              <a:t> method to make this project as it finds the minimum cost tour for a given set of places.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Class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Youtube.com  (Abhishek singh’s   youtube channel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Distance Matrix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1322225" y="137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200" u="sng"/>
              <a:t>THANK YOU</a:t>
            </a:r>
            <a:endParaRPr b="1" sz="52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 design technique :  Dijsktra’s algorithm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Dijkstra's Algorithm works on the basis that any </a:t>
            </a: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subpath B -&gt; D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shortest path A -&gt; D between vertices A and D is also the shortest path between vertices B and D. Each subpath is the shortest path Djikstra used this property in the opposite direction i.e we overestimate the distance of each vertex from the starting vertex.</a:t>
            </a:r>
            <a:endParaRPr b="1" sz="1107">
              <a:solidFill>
                <a:schemeClr val="lt1"/>
              </a:solidFill>
              <a:highlight>
                <a:srgbClr val="131417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175" y="0"/>
            <a:ext cx="4793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MODULES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6700" y="1152475"/>
            <a:ext cx="9427474" cy="48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