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FCE6-7623-4513-B80B-1D1A44F0DC58}" type="datetimeFigureOut">
              <a:rPr lang="en-CA" smtClean="0"/>
              <a:pPr/>
              <a:t>2016-01-11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36EC-D47E-44CC-9AA1-32C4C17A41E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FCE6-7623-4513-B80B-1D1A44F0DC58}" type="datetimeFigureOut">
              <a:rPr lang="en-CA" smtClean="0"/>
              <a:pPr/>
              <a:t>2016-01-11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36EC-D47E-44CC-9AA1-32C4C17A41E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FCE6-7623-4513-B80B-1D1A44F0DC58}" type="datetimeFigureOut">
              <a:rPr lang="en-CA" smtClean="0"/>
              <a:pPr/>
              <a:t>2016-01-11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36EC-D47E-44CC-9AA1-32C4C17A41E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FCE6-7623-4513-B80B-1D1A44F0DC58}" type="datetimeFigureOut">
              <a:rPr lang="en-CA" smtClean="0"/>
              <a:pPr/>
              <a:t>2016-01-11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36EC-D47E-44CC-9AA1-32C4C17A41E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FCE6-7623-4513-B80B-1D1A44F0DC58}" type="datetimeFigureOut">
              <a:rPr lang="en-CA" smtClean="0"/>
              <a:pPr/>
              <a:t>2016-01-11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36EC-D47E-44CC-9AA1-32C4C17A41E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FCE6-7623-4513-B80B-1D1A44F0DC58}" type="datetimeFigureOut">
              <a:rPr lang="en-CA" smtClean="0"/>
              <a:pPr/>
              <a:t>2016-01-11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36EC-D47E-44CC-9AA1-32C4C17A41E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FCE6-7623-4513-B80B-1D1A44F0DC58}" type="datetimeFigureOut">
              <a:rPr lang="en-CA" smtClean="0"/>
              <a:pPr/>
              <a:t>2016-01-11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36EC-D47E-44CC-9AA1-32C4C17A41E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FCE6-7623-4513-B80B-1D1A44F0DC58}" type="datetimeFigureOut">
              <a:rPr lang="en-CA" smtClean="0"/>
              <a:pPr/>
              <a:t>2016-01-11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36EC-D47E-44CC-9AA1-32C4C17A41E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FCE6-7623-4513-B80B-1D1A44F0DC58}" type="datetimeFigureOut">
              <a:rPr lang="en-CA" smtClean="0"/>
              <a:pPr/>
              <a:t>2016-01-11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36EC-D47E-44CC-9AA1-32C4C17A41E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FCE6-7623-4513-B80B-1D1A44F0DC58}" type="datetimeFigureOut">
              <a:rPr lang="en-CA" smtClean="0"/>
              <a:pPr/>
              <a:t>2016-01-11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36EC-D47E-44CC-9AA1-32C4C17A41E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FCE6-7623-4513-B80B-1D1A44F0DC58}" type="datetimeFigureOut">
              <a:rPr lang="en-CA" smtClean="0"/>
              <a:pPr/>
              <a:t>2016-01-11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36EC-D47E-44CC-9AA1-32C4C17A41E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1FCE6-7623-4513-B80B-1D1A44F0DC58}" type="datetimeFigureOut">
              <a:rPr lang="en-CA" smtClean="0"/>
              <a:pPr/>
              <a:t>2016-01-11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A36EC-D47E-44CC-9AA1-32C4C17A41E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01 Design</a:t>
            </a:r>
            <a:br>
              <a:rPr lang="en-CA" dirty="0" smtClean="0"/>
            </a:br>
            <a:r>
              <a:rPr lang="en-CA" dirty="0" smtClean="0"/>
              <a:t>Intro Notes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835" y="260648"/>
            <a:ext cx="8783039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314" y="260648"/>
            <a:ext cx="9082235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0741"/>
            <a:ext cx="5688632" cy="669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94" y="0"/>
            <a:ext cx="8997624" cy="386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58" y="764704"/>
            <a:ext cx="9116642" cy="534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978" y="1700808"/>
            <a:ext cx="681195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10" y="0"/>
            <a:ext cx="910989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10" y="332656"/>
            <a:ext cx="900374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984" y="548680"/>
            <a:ext cx="893989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What is a data 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>
                <a:sym typeface="Wingdings"/>
              </a:rPr>
              <a:t></a:t>
            </a:r>
            <a:r>
              <a:rPr lang="en-CA" dirty="0"/>
              <a:t>A collection of inter related data, which can be shared by many users</a:t>
            </a:r>
          </a:p>
          <a:p>
            <a:r>
              <a:rPr lang="en-CA" dirty="0">
                <a:sym typeface="Wingdings"/>
              </a:rPr>
              <a:t></a:t>
            </a:r>
            <a:r>
              <a:rPr lang="en-CA" dirty="0"/>
              <a:t> Stored data</a:t>
            </a:r>
          </a:p>
          <a:p>
            <a:r>
              <a:rPr lang="en-CA" dirty="0"/>
              <a:t> </a:t>
            </a:r>
          </a:p>
          <a:p>
            <a:r>
              <a:rPr lang="en-CA" dirty="0"/>
              <a:t>Another Storage System is file oriented</a:t>
            </a:r>
          </a:p>
          <a:p>
            <a:r>
              <a:rPr lang="en-CA" dirty="0"/>
              <a:t>	</a:t>
            </a:r>
            <a:r>
              <a:rPr lang="en-CA" dirty="0">
                <a:sym typeface="Wingdings"/>
              </a:rPr>
              <a:t></a:t>
            </a:r>
            <a:r>
              <a:rPr lang="en-CA" dirty="0"/>
              <a:t> Word documents, pictures and programs are examples of data stored in files</a:t>
            </a:r>
          </a:p>
          <a:p>
            <a:r>
              <a:rPr lang="en-CA" dirty="0"/>
              <a:t>	</a:t>
            </a:r>
            <a:r>
              <a:rPr lang="en-CA" dirty="0">
                <a:sym typeface="Wingdings"/>
              </a:rPr>
              <a:t></a:t>
            </a:r>
            <a:r>
              <a:rPr lang="en-CA" dirty="0"/>
              <a:t> Each file type has a different storage format</a:t>
            </a:r>
          </a:p>
          <a:p>
            <a:r>
              <a:rPr lang="en-CA" dirty="0"/>
              <a:t> </a:t>
            </a:r>
          </a:p>
          <a:p>
            <a:r>
              <a:rPr lang="en-CA" dirty="0"/>
              <a:t>Lead to</a:t>
            </a:r>
          </a:p>
          <a:p>
            <a:r>
              <a:rPr lang="en-CA" dirty="0"/>
              <a:t>	</a:t>
            </a:r>
            <a:r>
              <a:rPr lang="en-CA" dirty="0" smtClean="0">
                <a:sym typeface="Wingdings"/>
              </a:rPr>
              <a:t>  </a:t>
            </a:r>
            <a:r>
              <a:rPr lang="en-CA" dirty="0" smtClean="0"/>
              <a:t>A </a:t>
            </a:r>
            <a:r>
              <a:rPr lang="en-CA" dirty="0"/>
              <a:t>database is another Data Storage format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91440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Arial" pitchFamily="34" charset="0"/>
                <a:cs typeface="Arial" pitchFamily="34" charset="0"/>
              </a:rPr>
              <a:t>WHAT TYPES OF DATA IS STORED</a:t>
            </a:r>
          </a:p>
          <a:p>
            <a:endParaRPr lang="en-CA" dirty="0" smtClean="0"/>
          </a:p>
          <a:p>
            <a:r>
              <a:rPr lang="en-CA" sz="2400" dirty="0" smtClean="0">
                <a:latin typeface="Arial" pitchFamily="34" charset="0"/>
                <a:cs typeface="Arial" pitchFamily="34" charset="0"/>
              </a:rPr>
              <a:t>Large </a:t>
            </a:r>
            <a:r>
              <a:rPr lang="en-CA" sz="2400" dirty="0">
                <a:latin typeface="Arial" pitchFamily="34" charset="0"/>
                <a:cs typeface="Arial" pitchFamily="34" charset="0"/>
              </a:rPr>
              <a:t>or small operations need to store data</a:t>
            </a:r>
          </a:p>
          <a:p>
            <a:r>
              <a:rPr lang="en-CA" sz="2400" dirty="0">
                <a:latin typeface="Arial" pitchFamily="34" charset="0"/>
                <a:cs typeface="Arial" pitchFamily="34" charset="0"/>
              </a:rPr>
              <a:t>Known types of data would be</a:t>
            </a:r>
          </a:p>
          <a:p>
            <a:r>
              <a:rPr lang="en-CA" sz="2400" dirty="0">
                <a:latin typeface="Arial" pitchFamily="34" charset="0"/>
                <a:cs typeface="Arial" pitchFamily="34" charset="0"/>
              </a:rPr>
              <a:t>		- Sales and expenses</a:t>
            </a:r>
          </a:p>
          <a:p>
            <a:r>
              <a:rPr lang="en-CA" sz="2400" dirty="0">
                <a:latin typeface="Arial" pitchFamily="34" charset="0"/>
                <a:cs typeface="Arial" pitchFamily="34" charset="0"/>
              </a:rPr>
              <a:t>		- Rent, wages and utilities</a:t>
            </a:r>
          </a:p>
          <a:p>
            <a:r>
              <a:rPr lang="en-CA" sz="2400" dirty="0">
                <a:latin typeface="Arial" pitchFamily="34" charset="0"/>
                <a:cs typeface="Arial" pitchFamily="34" charset="0"/>
              </a:rPr>
              <a:t>		- Data about employees including pictures</a:t>
            </a:r>
          </a:p>
          <a:p>
            <a:r>
              <a:rPr lang="en-CA" sz="2400" dirty="0">
                <a:latin typeface="Arial" pitchFamily="34" charset="0"/>
                <a:cs typeface="Arial" pitchFamily="34" charset="0"/>
              </a:rPr>
              <a:t>		- Data about customers</a:t>
            </a:r>
          </a:p>
          <a:p>
            <a:r>
              <a:rPr lang="en-CA" sz="2400" dirty="0">
                <a:latin typeface="Arial" pitchFamily="34" charset="0"/>
                <a:cs typeface="Arial" pitchFamily="34" charset="0"/>
              </a:rPr>
              <a:t>		- Inventory or product</a:t>
            </a:r>
          </a:p>
          <a:p>
            <a:r>
              <a:rPr lang="en-CA" sz="2400" dirty="0">
                <a:latin typeface="Arial" pitchFamily="34" charset="0"/>
                <a:cs typeface="Arial" pitchFamily="34" charset="0"/>
              </a:rPr>
              <a:t>		- Warehouses</a:t>
            </a:r>
          </a:p>
          <a:p>
            <a:r>
              <a:rPr lang="en-CA" sz="2400" dirty="0">
                <a:latin typeface="Arial" pitchFamily="34" charset="0"/>
                <a:cs typeface="Arial" pitchFamily="34" charset="0"/>
              </a:rPr>
              <a:t>		- Accounting and banking information</a:t>
            </a:r>
          </a:p>
          <a:p>
            <a:r>
              <a:rPr lang="en-CA" sz="2400" dirty="0">
                <a:latin typeface="Arial" pitchFamily="34" charset="0"/>
                <a:cs typeface="Arial" pitchFamily="34" charset="0"/>
              </a:rPr>
              <a:t>		- Programs to run all of this</a:t>
            </a:r>
          </a:p>
          <a:p>
            <a:r>
              <a:rPr lang="en-CA" sz="2400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CA" sz="2400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CA" sz="2400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CA" sz="2400" dirty="0">
                <a:latin typeface="Arial" pitchFamily="34" charset="0"/>
                <a:cs typeface="Arial" pitchFamily="34" charset="0"/>
              </a:rPr>
              <a:t>Seneca example of the above would be?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9144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/>
              <a:t>SIZE OF THE DATA KEPT</a:t>
            </a:r>
          </a:p>
          <a:p>
            <a:endParaRPr lang="en-CA" sz="2400" dirty="0" smtClean="0"/>
          </a:p>
          <a:p>
            <a:r>
              <a:rPr lang="en-CA" sz="2400" b="1" dirty="0" smtClean="0"/>
              <a:t>Examples</a:t>
            </a:r>
            <a:r>
              <a:rPr lang="en-CA" sz="2400" b="1" dirty="0"/>
              <a:t>:</a:t>
            </a:r>
          </a:p>
          <a:p>
            <a:r>
              <a:rPr lang="en-CA" sz="2400" dirty="0"/>
              <a:t> </a:t>
            </a:r>
          </a:p>
          <a:p>
            <a:r>
              <a:rPr lang="en-CA" sz="2400" dirty="0"/>
              <a:t>Walmart</a:t>
            </a:r>
          </a:p>
          <a:p>
            <a:r>
              <a:rPr lang="en-CA" sz="2400" dirty="0"/>
              <a:t>CPP</a:t>
            </a:r>
          </a:p>
          <a:p>
            <a:r>
              <a:rPr lang="en-CA" sz="2400" dirty="0"/>
              <a:t>Federal </a:t>
            </a:r>
            <a:r>
              <a:rPr lang="en-CA" sz="2400" dirty="0" smtClean="0"/>
              <a:t>Tax</a:t>
            </a:r>
          </a:p>
          <a:p>
            <a:endParaRPr lang="en-CA" sz="2400" dirty="0">
              <a:latin typeface="Arial" pitchFamily="34" charset="0"/>
              <a:cs typeface="Arial" pitchFamily="34" charset="0"/>
            </a:endParaRPr>
          </a:p>
          <a:p>
            <a:endParaRPr lang="en-CA" sz="2400" dirty="0" smtClean="0">
              <a:latin typeface="Arial" pitchFamily="34" charset="0"/>
              <a:cs typeface="Arial" pitchFamily="34" charset="0"/>
            </a:endParaRPr>
          </a:p>
          <a:p>
            <a:endParaRPr lang="en-CA" sz="2400" dirty="0">
              <a:latin typeface="Arial" pitchFamily="34" charset="0"/>
              <a:cs typeface="Arial" pitchFamily="34" charset="0"/>
            </a:endParaRPr>
          </a:p>
          <a:p>
            <a:endParaRPr lang="en-CA" sz="2400" dirty="0" smtClean="0">
              <a:latin typeface="Arial" pitchFamily="34" charset="0"/>
              <a:cs typeface="Arial" pitchFamily="34" charset="0"/>
            </a:endParaRPr>
          </a:p>
          <a:p>
            <a:endParaRPr lang="en-CA" sz="2400" dirty="0">
              <a:latin typeface="Arial" pitchFamily="34" charset="0"/>
              <a:cs typeface="Arial" pitchFamily="34" charset="0"/>
            </a:endParaRP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9144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latin typeface="Arial" pitchFamily="34" charset="0"/>
                <a:cs typeface="Arial" pitchFamily="34" charset="0"/>
              </a:rPr>
              <a:t>New Examples:</a:t>
            </a:r>
          </a:p>
          <a:p>
            <a:endParaRPr lang="en-CA" sz="2400" dirty="0">
              <a:latin typeface="Arial" pitchFamily="34" charset="0"/>
              <a:cs typeface="Arial" pitchFamily="34" charset="0"/>
            </a:endParaRPr>
          </a:p>
          <a:p>
            <a:endParaRPr lang="en-CA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CA" sz="2400" dirty="0" smtClean="0">
                <a:latin typeface="Arial" pitchFamily="34" charset="0"/>
                <a:cs typeface="Arial" pitchFamily="34" charset="0"/>
              </a:rPr>
              <a:t>What are some of the largest data storage companies today?</a:t>
            </a:r>
          </a:p>
          <a:p>
            <a:endParaRPr lang="en-CA" sz="2400" dirty="0">
              <a:latin typeface="Arial" pitchFamily="34" charset="0"/>
              <a:cs typeface="Arial" pitchFamily="34" charset="0"/>
            </a:endParaRPr>
          </a:p>
          <a:p>
            <a:endParaRPr lang="en-CA" sz="2400" dirty="0" smtClean="0">
              <a:latin typeface="Arial" pitchFamily="34" charset="0"/>
              <a:cs typeface="Arial" pitchFamily="34" charset="0"/>
            </a:endParaRPr>
          </a:p>
          <a:p>
            <a:endParaRPr lang="en-CA" sz="2400" dirty="0">
              <a:latin typeface="Arial" pitchFamily="34" charset="0"/>
              <a:cs typeface="Arial" pitchFamily="34" charset="0"/>
            </a:endParaRPr>
          </a:p>
          <a:p>
            <a:endParaRPr lang="en-CA" sz="2400" dirty="0" smtClean="0">
              <a:latin typeface="Arial" pitchFamily="34" charset="0"/>
              <a:cs typeface="Arial" pitchFamily="34" charset="0"/>
            </a:endParaRPr>
          </a:p>
          <a:p>
            <a:endParaRPr lang="en-CA" sz="2400" dirty="0">
              <a:latin typeface="Arial" pitchFamily="34" charset="0"/>
              <a:cs typeface="Arial" pitchFamily="34" charset="0"/>
            </a:endParaRPr>
          </a:p>
          <a:p>
            <a:endParaRPr lang="en-CA" sz="2400" dirty="0" smtClean="0">
              <a:latin typeface="Arial" pitchFamily="34" charset="0"/>
              <a:cs typeface="Arial" pitchFamily="34" charset="0"/>
            </a:endParaRPr>
          </a:p>
          <a:p>
            <a:endParaRPr lang="en-CA" sz="2400" dirty="0">
              <a:latin typeface="Arial" pitchFamily="34" charset="0"/>
              <a:cs typeface="Arial" pitchFamily="34" charset="0"/>
            </a:endParaRPr>
          </a:p>
          <a:p>
            <a:endParaRPr lang="en-CA" sz="2400" dirty="0" smtClean="0">
              <a:latin typeface="Arial" pitchFamily="34" charset="0"/>
              <a:cs typeface="Arial" pitchFamily="34" charset="0"/>
            </a:endParaRPr>
          </a:p>
          <a:p>
            <a:endParaRPr lang="en-CA" sz="2400" dirty="0">
              <a:latin typeface="Arial" pitchFamily="34" charset="0"/>
              <a:cs typeface="Arial" pitchFamily="34" charset="0"/>
            </a:endParaRPr>
          </a:p>
          <a:p>
            <a:endParaRPr lang="en-CA" sz="2400" dirty="0" smtClean="0">
              <a:latin typeface="Arial" pitchFamily="34" charset="0"/>
              <a:cs typeface="Arial" pitchFamily="34" charset="0"/>
            </a:endParaRPr>
          </a:p>
          <a:p>
            <a:endParaRPr lang="en-CA" sz="2400" dirty="0">
              <a:latin typeface="Arial" pitchFamily="34" charset="0"/>
              <a:cs typeface="Arial" pitchFamily="34" charset="0"/>
            </a:endParaRPr>
          </a:p>
          <a:p>
            <a:endParaRPr lang="en-CA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91440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/>
              <a:t>ENTITIES</a:t>
            </a:r>
          </a:p>
          <a:p>
            <a:r>
              <a:rPr lang="en-CA" sz="4000" dirty="0"/>
              <a:t> </a:t>
            </a:r>
          </a:p>
          <a:p>
            <a:r>
              <a:rPr lang="en-CA" sz="2800" dirty="0"/>
              <a:t>All of the “things” that an organization wants to keep details about are called ENTITIES</a:t>
            </a:r>
          </a:p>
          <a:p>
            <a:r>
              <a:rPr lang="en-CA" sz="4000" dirty="0"/>
              <a:t> </a:t>
            </a:r>
          </a:p>
          <a:p>
            <a:r>
              <a:rPr lang="en-CA" sz="2800" dirty="0"/>
              <a:t>Example:</a:t>
            </a:r>
          </a:p>
          <a:p>
            <a:r>
              <a:rPr lang="en-CA" sz="2800" dirty="0"/>
              <a:t>	Pictures and Music are 2 types of entities</a:t>
            </a:r>
          </a:p>
          <a:p>
            <a:r>
              <a:rPr lang="en-CA" sz="4000" dirty="0"/>
              <a:t> </a:t>
            </a:r>
          </a:p>
          <a:p>
            <a:r>
              <a:rPr lang="en-CA" sz="4000" dirty="0"/>
              <a:t> </a:t>
            </a:r>
            <a:endParaRPr lang="en-CA" sz="2400" dirty="0">
              <a:latin typeface="Arial" pitchFamily="34" charset="0"/>
              <a:cs typeface="Arial" pitchFamily="34" charset="0"/>
            </a:endParaRPr>
          </a:p>
          <a:p>
            <a:endParaRPr lang="en-CA" sz="2400" dirty="0" smtClean="0">
              <a:latin typeface="Arial" pitchFamily="34" charset="0"/>
              <a:cs typeface="Arial" pitchFamily="34" charset="0"/>
            </a:endParaRPr>
          </a:p>
          <a:p>
            <a:endParaRPr lang="en-CA" sz="2400" dirty="0">
              <a:latin typeface="Arial" pitchFamily="34" charset="0"/>
              <a:cs typeface="Arial" pitchFamily="34" charset="0"/>
            </a:endParaRPr>
          </a:p>
          <a:p>
            <a:endParaRPr lang="en-CA" sz="2400" dirty="0" smtClean="0">
              <a:latin typeface="Arial" pitchFamily="34" charset="0"/>
              <a:cs typeface="Arial" pitchFamily="34" charset="0"/>
            </a:endParaRPr>
          </a:p>
          <a:p>
            <a:endParaRPr lang="en-CA" sz="2400" dirty="0">
              <a:latin typeface="Arial" pitchFamily="34" charset="0"/>
              <a:cs typeface="Arial" pitchFamily="34" charset="0"/>
            </a:endParaRPr>
          </a:p>
          <a:p>
            <a:endParaRPr lang="en-CA" sz="2400" dirty="0" smtClean="0">
              <a:latin typeface="Arial" pitchFamily="34" charset="0"/>
              <a:cs typeface="Arial" pitchFamily="34" charset="0"/>
            </a:endParaRPr>
          </a:p>
          <a:p>
            <a:endParaRPr lang="en-CA" sz="2400" dirty="0">
              <a:latin typeface="Arial" pitchFamily="34" charset="0"/>
              <a:cs typeface="Arial" pitchFamily="34" charset="0"/>
            </a:endParaRPr>
          </a:p>
          <a:p>
            <a:endParaRPr lang="en-CA" sz="2400" dirty="0" smtClean="0">
              <a:latin typeface="Arial" pitchFamily="34" charset="0"/>
              <a:cs typeface="Arial" pitchFamily="34" charset="0"/>
            </a:endParaRPr>
          </a:p>
          <a:p>
            <a:endParaRPr lang="en-CA" sz="2400" dirty="0">
              <a:latin typeface="Arial" pitchFamily="34" charset="0"/>
              <a:cs typeface="Arial" pitchFamily="34" charset="0"/>
            </a:endParaRPr>
          </a:p>
          <a:p>
            <a:endParaRPr lang="en-CA" sz="2400" dirty="0" smtClean="0">
              <a:latin typeface="Arial" pitchFamily="34" charset="0"/>
              <a:cs typeface="Arial" pitchFamily="34" charset="0"/>
            </a:endParaRPr>
          </a:p>
          <a:p>
            <a:endParaRPr lang="en-CA" sz="2400" dirty="0">
              <a:latin typeface="Arial" pitchFamily="34" charset="0"/>
              <a:cs typeface="Arial" pitchFamily="34" charset="0"/>
            </a:endParaRPr>
          </a:p>
          <a:p>
            <a:endParaRPr lang="en-CA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640"/>
            <a:ext cx="9144000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Are the entities related?</a:t>
            </a:r>
          </a:p>
          <a:p>
            <a:endParaRPr lang="en-CA" sz="4000" dirty="0"/>
          </a:p>
          <a:p>
            <a:r>
              <a:rPr lang="en-CA" sz="4000" dirty="0" smtClean="0"/>
              <a:t>Do we have a need to “relate” the data stored in one entity to that stored in another entity?</a:t>
            </a:r>
          </a:p>
          <a:p>
            <a:r>
              <a:rPr lang="en-CA" sz="4000" dirty="0" smtClean="0"/>
              <a:t> </a:t>
            </a:r>
          </a:p>
          <a:p>
            <a:r>
              <a:rPr lang="en-CA" sz="4000" dirty="0" smtClean="0"/>
              <a:t>What is the relationship between the entities?</a:t>
            </a:r>
            <a:r>
              <a:rPr lang="en-CA" sz="4000" dirty="0"/>
              <a:t> </a:t>
            </a:r>
          </a:p>
          <a:p>
            <a:r>
              <a:rPr lang="en-CA" sz="4000" dirty="0"/>
              <a:t> </a:t>
            </a:r>
            <a:endParaRPr lang="en-CA" sz="2400" dirty="0">
              <a:latin typeface="Arial" pitchFamily="34" charset="0"/>
              <a:cs typeface="Arial" pitchFamily="34" charset="0"/>
            </a:endParaRPr>
          </a:p>
          <a:p>
            <a:endParaRPr lang="en-CA" sz="2400" dirty="0" smtClean="0">
              <a:latin typeface="Arial" pitchFamily="34" charset="0"/>
              <a:cs typeface="Arial" pitchFamily="34" charset="0"/>
            </a:endParaRPr>
          </a:p>
          <a:p>
            <a:endParaRPr lang="en-CA" sz="2400" dirty="0">
              <a:latin typeface="Arial" pitchFamily="34" charset="0"/>
              <a:cs typeface="Arial" pitchFamily="34" charset="0"/>
            </a:endParaRPr>
          </a:p>
          <a:p>
            <a:endParaRPr lang="en-CA" sz="2400" dirty="0" smtClean="0">
              <a:latin typeface="Arial" pitchFamily="34" charset="0"/>
              <a:cs typeface="Arial" pitchFamily="34" charset="0"/>
            </a:endParaRPr>
          </a:p>
          <a:p>
            <a:endParaRPr lang="en-CA" sz="2400" dirty="0">
              <a:latin typeface="Arial" pitchFamily="34" charset="0"/>
              <a:cs typeface="Arial" pitchFamily="34" charset="0"/>
            </a:endParaRPr>
          </a:p>
          <a:p>
            <a:endParaRPr lang="en-CA" sz="2400" dirty="0" smtClean="0">
              <a:latin typeface="Arial" pitchFamily="34" charset="0"/>
              <a:cs typeface="Arial" pitchFamily="34" charset="0"/>
            </a:endParaRPr>
          </a:p>
          <a:p>
            <a:endParaRPr lang="en-CA" sz="2400" dirty="0">
              <a:latin typeface="Arial" pitchFamily="34" charset="0"/>
              <a:cs typeface="Arial" pitchFamily="34" charset="0"/>
            </a:endParaRPr>
          </a:p>
          <a:p>
            <a:endParaRPr lang="en-CA" sz="2400" dirty="0" smtClean="0">
              <a:latin typeface="Arial" pitchFamily="34" charset="0"/>
              <a:cs typeface="Arial" pitchFamily="34" charset="0"/>
            </a:endParaRPr>
          </a:p>
          <a:p>
            <a:endParaRPr lang="en-CA" sz="2400" dirty="0">
              <a:latin typeface="Arial" pitchFamily="34" charset="0"/>
              <a:cs typeface="Arial" pitchFamily="34" charset="0"/>
            </a:endParaRPr>
          </a:p>
          <a:p>
            <a:endParaRPr lang="en-CA" sz="2400" dirty="0" smtClean="0">
              <a:latin typeface="Arial" pitchFamily="34" charset="0"/>
              <a:cs typeface="Arial" pitchFamily="34" charset="0"/>
            </a:endParaRPr>
          </a:p>
          <a:p>
            <a:endParaRPr lang="en-CA" sz="2400" dirty="0">
              <a:latin typeface="Arial" pitchFamily="34" charset="0"/>
              <a:cs typeface="Arial" pitchFamily="34" charset="0"/>
            </a:endParaRPr>
          </a:p>
          <a:p>
            <a:endParaRPr lang="en-CA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2968"/>
            <a:ext cx="6768752" cy="565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29" y="1052736"/>
            <a:ext cx="8833838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95</Words>
  <Application>Microsoft Office PowerPoint</Application>
  <PresentationFormat>On-screen Show (4:3)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01 Design Intro Notes</vt:lpstr>
      <vt:lpstr>What is a data 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art</dc:creator>
  <cp:lastModifiedBy>Parul Kantaria</cp:lastModifiedBy>
  <cp:revision>6</cp:revision>
  <dcterms:created xsi:type="dcterms:W3CDTF">2010-09-03T13:51:51Z</dcterms:created>
  <dcterms:modified xsi:type="dcterms:W3CDTF">2016-01-11T18:06:16Z</dcterms:modified>
</cp:coreProperties>
</file>