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[Grades-with-charts.xlsx]Test 1 Grades!PivotTable10</c:name>
    <c:fmtId val="2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9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4">
                <a:lumMod val="75000"/>
              </a:schemeClr>
            </a:contourClr>
          </a:sp3d>
        </c:spPr>
      </c:pivotFmt>
      <c:pivotFmt>
        <c:idx val="10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4">
                <a:lumMod val="75000"/>
              </a:schemeClr>
            </a:contourClr>
          </a:sp3d>
        </c:spPr>
      </c:pivotFmt>
      <c:pivotFmt>
        <c:idx val="11"/>
        <c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2">
                <a:lumMod val="75000"/>
              </a:schemeClr>
            </a:contourClr>
          </a:sp3d>
        </c:spPr>
      </c:pivotFmt>
      <c:pivotFmt>
        <c:idx val="12"/>
        <c:spPr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13"/>
        <c:spPr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14"/>
        <c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15"/>
        <c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17"/>
        <c:spPr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18"/>
        <c:spPr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19"/>
        <c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20"/>
        <c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21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4">
                <a:lumMod val="75000"/>
              </a:schemeClr>
            </a:contourClr>
          </a:sp3d>
        </c:spPr>
      </c:pivotFmt>
      <c:pivotFmt>
        <c:idx val="22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4">
                <a:lumMod val="75000"/>
              </a:schemeClr>
            </a:contourClr>
          </a:sp3d>
        </c:spPr>
      </c:pivotFmt>
      <c:pivotFmt>
        <c:idx val="23"/>
        <c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2">
                <a:lumMod val="75000"/>
              </a:schemeClr>
            </a:contourClr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</c:pivotFmt>
      <c:pivotFmt>
        <c:idx val="25"/>
        <c:spPr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26"/>
        <c:spPr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27"/>
        <c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28"/>
        <c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1">
                <a:shade val="95000"/>
              </a:schemeClr>
            </a:contourClr>
          </a:sp3d>
        </c:spPr>
      </c:pivotFmt>
      <c:pivotFmt>
        <c:idx val="29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4">
                <a:lumMod val="75000"/>
              </a:schemeClr>
            </a:contourClr>
          </a:sp3d>
        </c:spPr>
      </c:pivotFmt>
      <c:pivotFmt>
        <c:idx val="30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4">
                <a:lumMod val="75000"/>
              </a:schemeClr>
            </a:contourClr>
          </a:sp3d>
        </c:spPr>
      </c:pivotFmt>
      <c:pivotFmt>
        <c:idx val="31"/>
        <c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accent2">
                <a:lumMod val="75000"/>
              </a:schemeClr>
            </a:contourClr>
          </a:sp3d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'Test 1 Grades'!$B$1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4">
                    <a:lumMod val="7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75000"/>
                  </a:schemeClr>
                </a:contourClr>
              </a:sp3d>
            </c:spPr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4">
                    <a:lumMod val="7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75000"/>
                  </a:schemeClr>
                </a:contourClr>
              </a:sp3d>
            </c:spPr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75000"/>
                  </a:schemeClr>
                </a:contourClr>
              </a:sp3d>
            </c:spPr>
          </c:dPt>
          <c:cat>
            <c:strRef>
              <c:f>'Test 1 Grades'!$A$2:$A$11</c:f>
              <c:strCache>
                <c:ptCount val="9"/>
                <c:pt idx="0">
                  <c:v>A+</c:v>
                </c:pt>
                <c:pt idx="1">
                  <c:v>A</c:v>
                </c:pt>
                <c:pt idx="2">
                  <c:v>B+</c:v>
                </c:pt>
                <c:pt idx="3">
                  <c:v>B</c:v>
                </c:pt>
                <c:pt idx="4">
                  <c:v>C+</c:v>
                </c:pt>
                <c:pt idx="5">
                  <c:v>C</c:v>
                </c:pt>
                <c:pt idx="6">
                  <c:v>D+</c:v>
                </c:pt>
                <c:pt idx="7">
                  <c:v>D</c:v>
                </c:pt>
                <c:pt idx="8">
                  <c:v>F</c:v>
                </c:pt>
              </c:strCache>
            </c:strRef>
          </c:cat>
          <c:val>
            <c:numRef>
              <c:f>'Test 1 Grades'!$B$2:$B$11</c:f>
              <c:numCache>
                <c:formatCode>General</c:formatCode>
                <c:ptCount val="9"/>
                <c:pt idx="0">
                  <c:v>7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753552"/>
        <c:axId val="211753944"/>
        <c:axId val="211208872"/>
      </c:bar3DChart>
      <c:catAx>
        <c:axId val="21175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3944"/>
        <c:crosses val="autoZero"/>
        <c:auto val="1"/>
        <c:lblAlgn val="ctr"/>
        <c:lblOffset val="100"/>
        <c:noMultiLvlLbl val="0"/>
      </c:catAx>
      <c:valAx>
        <c:axId val="2117539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3552"/>
        <c:crosses val="autoZero"/>
        <c:crossBetween val="between"/>
      </c:valAx>
      <c:serAx>
        <c:axId val="21120887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394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2"/>
          <c:order val="2"/>
          <c:tx>
            <c:strRef>
              <c:f>Data!$C$1</c:f>
              <c:strCache>
                <c:ptCount val="1"/>
                <c:pt idx="0">
                  <c:v>Test 1 Perfect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c:spPr>
          <c:val>
            <c:numRef>
              <c:f>Data!$C$2:$C$88</c:f>
              <c:numCache>
                <c:formatCode>General</c:formatCode>
                <c:ptCount val="8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</c:numCache>
            </c:numRef>
          </c:val>
        </c:ser>
        <c:ser>
          <c:idx val="3"/>
          <c:order val="3"/>
          <c:tx>
            <c:strRef>
              <c:f>Data!$D$1</c:f>
              <c:strCache>
                <c:ptCount val="1"/>
                <c:pt idx="0">
                  <c:v> 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93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val>
            <c:numRef>
              <c:f>Data!$D$2:$D$88</c:f>
              <c:numCache>
                <c:formatCode>General</c:formatCode>
                <c:ptCount val="87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80</c:v>
                </c:pt>
                <c:pt idx="20">
                  <c:v>80</c:v>
                </c:pt>
                <c:pt idx="21">
                  <c:v>80</c:v>
                </c:pt>
                <c:pt idx="22">
                  <c:v>80</c:v>
                </c:pt>
                <c:pt idx="23">
                  <c:v>80</c:v>
                </c:pt>
                <c:pt idx="24">
                  <c:v>80</c:v>
                </c:pt>
                <c:pt idx="25">
                  <c:v>80</c:v>
                </c:pt>
                <c:pt idx="26">
                  <c:v>80</c:v>
                </c:pt>
                <c:pt idx="27">
                  <c:v>80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  <c:pt idx="32">
                  <c:v>80</c:v>
                </c:pt>
                <c:pt idx="33">
                  <c:v>80</c:v>
                </c:pt>
                <c:pt idx="34">
                  <c:v>80</c:v>
                </c:pt>
                <c:pt idx="35">
                  <c:v>80</c:v>
                </c:pt>
                <c:pt idx="36">
                  <c:v>80</c:v>
                </c:pt>
                <c:pt idx="37">
                  <c:v>80</c:v>
                </c:pt>
                <c:pt idx="38">
                  <c:v>80</c:v>
                </c:pt>
                <c:pt idx="39">
                  <c:v>80</c:v>
                </c:pt>
                <c:pt idx="40">
                  <c:v>80</c:v>
                </c:pt>
                <c:pt idx="41">
                  <c:v>80</c:v>
                </c:pt>
                <c:pt idx="42">
                  <c:v>80</c:v>
                </c:pt>
                <c:pt idx="43">
                  <c:v>80</c:v>
                </c:pt>
                <c:pt idx="44">
                  <c:v>80</c:v>
                </c:pt>
                <c:pt idx="45">
                  <c:v>80</c:v>
                </c:pt>
                <c:pt idx="46">
                  <c:v>80</c:v>
                </c:pt>
                <c:pt idx="47">
                  <c:v>80</c:v>
                </c:pt>
                <c:pt idx="48">
                  <c:v>80</c:v>
                </c:pt>
                <c:pt idx="49">
                  <c:v>80</c:v>
                </c:pt>
                <c:pt idx="50">
                  <c:v>80</c:v>
                </c:pt>
                <c:pt idx="51">
                  <c:v>80</c:v>
                </c:pt>
                <c:pt idx="52">
                  <c:v>80</c:v>
                </c:pt>
                <c:pt idx="53">
                  <c:v>80</c:v>
                </c:pt>
                <c:pt idx="54">
                  <c:v>80</c:v>
                </c:pt>
                <c:pt idx="55">
                  <c:v>80</c:v>
                </c:pt>
                <c:pt idx="56">
                  <c:v>80</c:v>
                </c:pt>
                <c:pt idx="57">
                  <c:v>80</c:v>
                </c:pt>
                <c:pt idx="58">
                  <c:v>80</c:v>
                </c:pt>
                <c:pt idx="59">
                  <c:v>80</c:v>
                </c:pt>
                <c:pt idx="60">
                  <c:v>80</c:v>
                </c:pt>
                <c:pt idx="61">
                  <c:v>80</c:v>
                </c:pt>
                <c:pt idx="62">
                  <c:v>80</c:v>
                </c:pt>
                <c:pt idx="63">
                  <c:v>80</c:v>
                </c:pt>
                <c:pt idx="64">
                  <c:v>80</c:v>
                </c:pt>
                <c:pt idx="65">
                  <c:v>80</c:v>
                </c:pt>
                <c:pt idx="66">
                  <c:v>80</c:v>
                </c:pt>
                <c:pt idx="67">
                  <c:v>80</c:v>
                </c:pt>
                <c:pt idx="68">
                  <c:v>80</c:v>
                </c:pt>
                <c:pt idx="69">
                  <c:v>80</c:v>
                </c:pt>
                <c:pt idx="70">
                  <c:v>80</c:v>
                </c:pt>
                <c:pt idx="71">
                  <c:v>80</c:v>
                </c:pt>
                <c:pt idx="72">
                  <c:v>80</c:v>
                </c:pt>
                <c:pt idx="73">
                  <c:v>80</c:v>
                </c:pt>
                <c:pt idx="74">
                  <c:v>80</c:v>
                </c:pt>
                <c:pt idx="75">
                  <c:v>80</c:v>
                </c:pt>
                <c:pt idx="76">
                  <c:v>80</c:v>
                </c:pt>
                <c:pt idx="77">
                  <c:v>80</c:v>
                </c:pt>
                <c:pt idx="78">
                  <c:v>80</c:v>
                </c:pt>
                <c:pt idx="79">
                  <c:v>80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80</c:v>
                </c:pt>
                <c:pt idx="84">
                  <c:v>80</c:v>
                </c:pt>
                <c:pt idx="85">
                  <c:v>80</c:v>
                </c:pt>
                <c:pt idx="86">
                  <c:v>80</c:v>
                </c:pt>
              </c:numCache>
            </c:numRef>
          </c:val>
        </c:ser>
        <c:ser>
          <c:idx val="4"/>
          <c:order val="4"/>
          <c:tx>
            <c:strRef>
              <c:f>Data!$E$1</c:f>
              <c:strCache>
                <c:ptCount val="1"/>
                <c:pt idx="0">
                  <c:v> B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  <a:alpha val="46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val>
            <c:numRef>
              <c:f>Data!$E$2:$E$88</c:f>
              <c:numCache>
                <c:formatCode>General</c:formatCode>
                <c:ptCount val="87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  <c:pt idx="24">
                  <c:v>70</c:v>
                </c:pt>
                <c:pt idx="25">
                  <c:v>70</c:v>
                </c:pt>
                <c:pt idx="26">
                  <c:v>70</c:v>
                </c:pt>
                <c:pt idx="27">
                  <c:v>70</c:v>
                </c:pt>
                <c:pt idx="28">
                  <c:v>70</c:v>
                </c:pt>
                <c:pt idx="29">
                  <c:v>70</c:v>
                </c:pt>
                <c:pt idx="30">
                  <c:v>70</c:v>
                </c:pt>
                <c:pt idx="31">
                  <c:v>70</c:v>
                </c:pt>
                <c:pt idx="32">
                  <c:v>70</c:v>
                </c:pt>
                <c:pt idx="33">
                  <c:v>70</c:v>
                </c:pt>
                <c:pt idx="34">
                  <c:v>70</c:v>
                </c:pt>
                <c:pt idx="35">
                  <c:v>70</c:v>
                </c:pt>
                <c:pt idx="36">
                  <c:v>70</c:v>
                </c:pt>
                <c:pt idx="37">
                  <c:v>70</c:v>
                </c:pt>
                <c:pt idx="38">
                  <c:v>70</c:v>
                </c:pt>
                <c:pt idx="39">
                  <c:v>70</c:v>
                </c:pt>
                <c:pt idx="40">
                  <c:v>70</c:v>
                </c:pt>
                <c:pt idx="41">
                  <c:v>70</c:v>
                </c:pt>
                <c:pt idx="42">
                  <c:v>70</c:v>
                </c:pt>
                <c:pt idx="43">
                  <c:v>70</c:v>
                </c:pt>
                <c:pt idx="44">
                  <c:v>70</c:v>
                </c:pt>
                <c:pt idx="45">
                  <c:v>70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70</c:v>
                </c:pt>
                <c:pt idx="50">
                  <c:v>70</c:v>
                </c:pt>
                <c:pt idx="51">
                  <c:v>70</c:v>
                </c:pt>
                <c:pt idx="52">
                  <c:v>70</c:v>
                </c:pt>
                <c:pt idx="53">
                  <c:v>70</c:v>
                </c:pt>
                <c:pt idx="54">
                  <c:v>70</c:v>
                </c:pt>
                <c:pt idx="55">
                  <c:v>70</c:v>
                </c:pt>
                <c:pt idx="56">
                  <c:v>70</c:v>
                </c:pt>
                <c:pt idx="57">
                  <c:v>70</c:v>
                </c:pt>
                <c:pt idx="58">
                  <c:v>70</c:v>
                </c:pt>
                <c:pt idx="59">
                  <c:v>70</c:v>
                </c:pt>
                <c:pt idx="60">
                  <c:v>70</c:v>
                </c:pt>
                <c:pt idx="61">
                  <c:v>70</c:v>
                </c:pt>
                <c:pt idx="62">
                  <c:v>70</c:v>
                </c:pt>
                <c:pt idx="63">
                  <c:v>70</c:v>
                </c:pt>
                <c:pt idx="64">
                  <c:v>70</c:v>
                </c:pt>
                <c:pt idx="65">
                  <c:v>70</c:v>
                </c:pt>
                <c:pt idx="66">
                  <c:v>70</c:v>
                </c:pt>
                <c:pt idx="67">
                  <c:v>70</c:v>
                </c:pt>
                <c:pt idx="68">
                  <c:v>70</c:v>
                </c:pt>
                <c:pt idx="69">
                  <c:v>70</c:v>
                </c:pt>
                <c:pt idx="70">
                  <c:v>70</c:v>
                </c:pt>
                <c:pt idx="71">
                  <c:v>70</c:v>
                </c:pt>
                <c:pt idx="72">
                  <c:v>70</c:v>
                </c:pt>
                <c:pt idx="73">
                  <c:v>70</c:v>
                </c:pt>
                <c:pt idx="74">
                  <c:v>70</c:v>
                </c:pt>
                <c:pt idx="75">
                  <c:v>70</c:v>
                </c:pt>
                <c:pt idx="76">
                  <c:v>70</c:v>
                </c:pt>
                <c:pt idx="77">
                  <c:v>70</c:v>
                </c:pt>
                <c:pt idx="78">
                  <c:v>70</c:v>
                </c:pt>
                <c:pt idx="79">
                  <c:v>70</c:v>
                </c:pt>
                <c:pt idx="80">
                  <c:v>70</c:v>
                </c:pt>
                <c:pt idx="81">
                  <c:v>70</c:v>
                </c:pt>
                <c:pt idx="82">
                  <c:v>70</c:v>
                </c:pt>
                <c:pt idx="83">
                  <c:v>70</c:v>
                </c:pt>
                <c:pt idx="84">
                  <c:v>70</c:v>
                </c:pt>
                <c:pt idx="85">
                  <c:v>70</c:v>
                </c:pt>
                <c:pt idx="86">
                  <c:v>70</c:v>
                </c:pt>
              </c:numCache>
            </c:numRef>
          </c:val>
        </c:ser>
        <c:ser>
          <c:idx val="5"/>
          <c:order val="5"/>
          <c:tx>
            <c:strRef>
              <c:f>Data!$F$1</c:f>
              <c:strCache>
                <c:ptCount val="1"/>
                <c:pt idx="0">
                  <c:v> C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val>
            <c:numRef>
              <c:f>Data!$F$2:$F$88</c:f>
              <c:numCache>
                <c:formatCode>General</c:formatCode>
                <c:ptCount val="87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  <c:pt idx="61">
                  <c:v>60</c:v>
                </c:pt>
                <c:pt idx="62">
                  <c:v>60</c:v>
                </c:pt>
                <c:pt idx="63">
                  <c:v>60</c:v>
                </c:pt>
                <c:pt idx="64">
                  <c:v>60</c:v>
                </c:pt>
                <c:pt idx="65">
                  <c:v>60</c:v>
                </c:pt>
                <c:pt idx="66">
                  <c:v>60</c:v>
                </c:pt>
                <c:pt idx="67">
                  <c:v>60</c:v>
                </c:pt>
                <c:pt idx="68">
                  <c:v>60</c:v>
                </c:pt>
                <c:pt idx="69">
                  <c:v>60</c:v>
                </c:pt>
                <c:pt idx="70">
                  <c:v>60</c:v>
                </c:pt>
                <c:pt idx="71">
                  <c:v>60</c:v>
                </c:pt>
                <c:pt idx="72">
                  <c:v>60</c:v>
                </c:pt>
                <c:pt idx="73">
                  <c:v>60</c:v>
                </c:pt>
                <c:pt idx="74">
                  <c:v>60</c:v>
                </c:pt>
                <c:pt idx="75">
                  <c:v>60</c:v>
                </c:pt>
                <c:pt idx="76">
                  <c:v>60</c:v>
                </c:pt>
                <c:pt idx="77">
                  <c:v>60</c:v>
                </c:pt>
                <c:pt idx="78">
                  <c:v>60</c:v>
                </c:pt>
                <c:pt idx="79">
                  <c:v>60</c:v>
                </c:pt>
                <c:pt idx="80">
                  <c:v>60</c:v>
                </c:pt>
                <c:pt idx="81">
                  <c:v>60</c:v>
                </c:pt>
                <c:pt idx="82">
                  <c:v>60</c:v>
                </c:pt>
                <c:pt idx="83">
                  <c:v>60</c:v>
                </c:pt>
                <c:pt idx="84">
                  <c:v>60</c:v>
                </c:pt>
                <c:pt idx="85">
                  <c:v>60</c:v>
                </c:pt>
                <c:pt idx="86">
                  <c:v>60</c:v>
                </c:pt>
              </c:numCache>
            </c:numRef>
          </c:val>
        </c:ser>
        <c:ser>
          <c:idx val="6"/>
          <c:order val="6"/>
          <c:tx>
            <c:strRef>
              <c:f>Data!$G$1</c:f>
              <c:strCache>
                <c:ptCount val="1"/>
                <c:pt idx="0">
                  <c:v> D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8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val>
            <c:numRef>
              <c:f>Data!$G$2:$G$88</c:f>
              <c:numCache>
                <c:formatCode>General</c:formatCode>
                <c:ptCount val="8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</c:numCache>
            </c:numRef>
          </c:val>
        </c:ser>
        <c:ser>
          <c:idx val="7"/>
          <c:order val="7"/>
          <c:tx>
            <c:strRef>
              <c:f>Data!$H$1</c:f>
              <c:strCache>
                <c:ptCount val="1"/>
                <c:pt idx="0">
                  <c:v> F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Data!$H$2:$H$88</c:f>
              <c:numCache>
                <c:formatCode>General</c:formatCode>
                <c:ptCount val="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54728"/>
        <c:axId val="211755120"/>
      </c:areaChart>
      <c:lineChart>
        <c:grouping val="standard"/>
        <c:varyColors val="0"/>
        <c:ser>
          <c:idx val="0"/>
          <c:order val="0"/>
          <c:tx>
            <c:strRef>
              <c:f>Data!$A$1</c:f>
              <c:strCache>
                <c:ptCount val="1"/>
                <c:pt idx="0">
                  <c:v>Test 1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solid"/>
              <a:round/>
            </a:ln>
            <a:effectLst>
              <a:outerShdw blurRad="50800" dist="25400" dir="2700000" algn="tl" rotWithShape="0">
                <a:prstClr val="black">
                  <a:alpha val="20000"/>
                </a:prstClr>
              </a:outerShdw>
            </a:effectLst>
          </c:spPr>
          <c:marker>
            <c:symbol val="none"/>
          </c:marker>
          <c:val>
            <c:numRef>
              <c:f>Data!$A$2:$A$88</c:f>
              <c:numCache>
                <c:formatCode>General</c:formatCode>
                <c:ptCount val="87"/>
                <c:pt idx="0">
                  <c:v>98.571428571428584</c:v>
                </c:pt>
                <c:pt idx="1">
                  <c:v>97.142857142857139</c:v>
                </c:pt>
                <c:pt idx="2">
                  <c:v>96.428571428571431</c:v>
                </c:pt>
                <c:pt idx="3">
                  <c:v>92.142857142857139</c:v>
                </c:pt>
                <c:pt idx="4">
                  <c:v>92.142857142857139</c:v>
                </c:pt>
                <c:pt idx="5">
                  <c:v>92.142857142857139</c:v>
                </c:pt>
                <c:pt idx="6">
                  <c:v>90.714285714285708</c:v>
                </c:pt>
                <c:pt idx="7">
                  <c:v>90</c:v>
                </c:pt>
                <c:pt idx="8">
                  <c:v>89.285714285714292</c:v>
                </c:pt>
                <c:pt idx="9">
                  <c:v>89.285714285714292</c:v>
                </c:pt>
                <c:pt idx="10">
                  <c:v>89.285714285714292</c:v>
                </c:pt>
                <c:pt idx="11">
                  <c:v>89.285714285714292</c:v>
                </c:pt>
                <c:pt idx="12">
                  <c:v>89.285714285714292</c:v>
                </c:pt>
                <c:pt idx="13">
                  <c:v>87.857142857142861</c:v>
                </c:pt>
                <c:pt idx="14">
                  <c:v>86.428571428571431</c:v>
                </c:pt>
                <c:pt idx="15">
                  <c:v>85</c:v>
                </c:pt>
                <c:pt idx="16">
                  <c:v>85</c:v>
                </c:pt>
                <c:pt idx="17">
                  <c:v>84.285714285714292</c:v>
                </c:pt>
                <c:pt idx="18">
                  <c:v>84.285714285714292</c:v>
                </c:pt>
                <c:pt idx="19">
                  <c:v>84.285714285714292</c:v>
                </c:pt>
                <c:pt idx="20">
                  <c:v>83.571428571428569</c:v>
                </c:pt>
                <c:pt idx="21">
                  <c:v>82.857142857142861</c:v>
                </c:pt>
                <c:pt idx="22">
                  <c:v>82.142857142857139</c:v>
                </c:pt>
                <c:pt idx="23">
                  <c:v>81.428571428571431</c:v>
                </c:pt>
                <c:pt idx="24">
                  <c:v>81.428571428571431</c:v>
                </c:pt>
                <c:pt idx="25">
                  <c:v>80.714285714285722</c:v>
                </c:pt>
                <c:pt idx="26">
                  <c:v>79.285714285714278</c:v>
                </c:pt>
                <c:pt idx="27">
                  <c:v>79.285714285714278</c:v>
                </c:pt>
                <c:pt idx="28">
                  <c:v>79.285714285714278</c:v>
                </c:pt>
                <c:pt idx="29">
                  <c:v>77.857142857142861</c:v>
                </c:pt>
                <c:pt idx="30">
                  <c:v>77.857142857142861</c:v>
                </c:pt>
                <c:pt idx="31">
                  <c:v>77.142857142857153</c:v>
                </c:pt>
                <c:pt idx="32">
                  <c:v>76.428571428571416</c:v>
                </c:pt>
                <c:pt idx="33">
                  <c:v>76.428571428571416</c:v>
                </c:pt>
                <c:pt idx="34">
                  <c:v>76.428571428571416</c:v>
                </c:pt>
                <c:pt idx="35">
                  <c:v>74.285714285714292</c:v>
                </c:pt>
                <c:pt idx="36">
                  <c:v>72.857142857142847</c:v>
                </c:pt>
                <c:pt idx="37">
                  <c:v>72.142857142857139</c:v>
                </c:pt>
                <c:pt idx="38">
                  <c:v>72.142857142857139</c:v>
                </c:pt>
                <c:pt idx="39">
                  <c:v>71.428571428571431</c:v>
                </c:pt>
                <c:pt idx="40">
                  <c:v>71.428571428571431</c:v>
                </c:pt>
                <c:pt idx="41">
                  <c:v>71.428571428571431</c:v>
                </c:pt>
                <c:pt idx="42">
                  <c:v>71.428571428571431</c:v>
                </c:pt>
                <c:pt idx="43">
                  <c:v>70.714285714285722</c:v>
                </c:pt>
                <c:pt idx="44">
                  <c:v>70</c:v>
                </c:pt>
                <c:pt idx="45">
                  <c:v>69.285714285714278</c:v>
                </c:pt>
                <c:pt idx="46">
                  <c:v>69.285714285714278</c:v>
                </c:pt>
                <c:pt idx="47">
                  <c:v>69.285714285714278</c:v>
                </c:pt>
                <c:pt idx="48">
                  <c:v>67.857142857142861</c:v>
                </c:pt>
                <c:pt idx="49">
                  <c:v>67.142857142857139</c:v>
                </c:pt>
                <c:pt idx="50">
                  <c:v>66.428571428571431</c:v>
                </c:pt>
                <c:pt idx="51">
                  <c:v>65.714285714285708</c:v>
                </c:pt>
                <c:pt idx="52">
                  <c:v>65.714285714285708</c:v>
                </c:pt>
                <c:pt idx="53">
                  <c:v>65</c:v>
                </c:pt>
                <c:pt idx="54">
                  <c:v>64.285714285714292</c:v>
                </c:pt>
                <c:pt idx="55">
                  <c:v>64.285714285714292</c:v>
                </c:pt>
                <c:pt idx="56">
                  <c:v>63.571428571428569</c:v>
                </c:pt>
                <c:pt idx="57">
                  <c:v>63.571428571428569</c:v>
                </c:pt>
                <c:pt idx="58">
                  <c:v>62.142857142857146</c:v>
                </c:pt>
                <c:pt idx="59">
                  <c:v>62.142857142857146</c:v>
                </c:pt>
                <c:pt idx="60">
                  <c:v>60.714285714285708</c:v>
                </c:pt>
                <c:pt idx="61">
                  <c:v>60.714285714285708</c:v>
                </c:pt>
                <c:pt idx="62">
                  <c:v>60.714285714285708</c:v>
                </c:pt>
                <c:pt idx="63">
                  <c:v>60</c:v>
                </c:pt>
                <c:pt idx="64">
                  <c:v>59.285714285714285</c:v>
                </c:pt>
                <c:pt idx="65">
                  <c:v>59.285714285714285</c:v>
                </c:pt>
                <c:pt idx="66">
                  <c:v>59.285714285714285</c:v>
                </c:pt>
                <c:pt idx="67">
                  <c:v>58.571428571428577</c:v>
                </c:pt>
                <c:pt idx="68">
                  <c:v>57.857142857142861</c:v>
                </c:pt>
                <c:pt idx="69">
                  <c:v>57.142857142857139</c:v>
                </c:pt>
                <c:pt idx="70">
                  <c:v>56.428571428571431</c:v>
                </c:pt>
                <c:pt idx="71">
                  <c:v>56.428571428571431</c:v>
                </c:pt>
                <c:pt idx="72">
                  <c:v>55.000000000000007</c:v>
                </c:pt>
                <c:pt idx="73">
                  <c:v>55.000000000000007</c:v>
                </c:pt>
                <c:pt idx="74">
                  <c:v>55.000000000000007</c:v>
                </c:pt>
                <c:pt idx="75">
                  <c:v>55.000000000000007</c:v>
                </c:pt>
                <c:pt idx="76">
                  <c:v>54.285714285714285</c:v>
                </c:pt>
                <c:pt idx="77">
                  <c:v>52.857142857142861</c:v>
                </c:pt>
                <c:pt idx="78">
                  <c:v>52.142857142857146</c:v>
                </c:pt>
                <c:pt idx="79">
                  <c:v>50.714285714285708</c:v>
                </c:pt>
                <c:pt idx="80">
                  <c:v>45</c:v>
                </c:pt>
                <c:pt idx="81">
                  <c:v>41.428571428571431</c:v>
                </c:pt>
                <c:pt idx="82">
                  <c:v>35.714285714285715</c:v>
                </c:pt>
                <c:pt idx="83">
                  <c:v>30.714285714285715</c:v>
                </c:pt>
                <c:pt idx="84">
                  <c:v>18.571428571428573</c:v>
                </c:pt>
                <c:pt idx="85">
                  <c:v>16.428571428571427</c:v>
                </c:pt>
                <c:pt idx="86">
                  <c:v>6.4285714285714279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Data!$B$1</c:f>
              <c:strCache>
                <c:ptCount val="1"/>
                <c:pt idx="0">
                  <c:v>Test 1 Average</c:v>
                </c:pt>
              </c:strCache>
            </c:strRef>
          </c:tx>
          <c:spPr>
            <a:ln w="22225" cap="rnd">
              <a:solidFill>
                <a:schemeClr val="bg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Data!$B$2:$B$88</c:f>
              <c:numCache>
                <c:formatCode>General</c:formatCode>
                <c:ptCount val="87"/>
                <c:pt idx="0">
                  <c:v>69.187192118226619</c:v>
                </c:pt>
                <c:pt idx="1">
                  <c:v>69.187192118226619</c:v>
                </c:pt>
                <c:pt idx="2">
                  <c:v>69.187192118226619</c:v>
                </c:pt>
                <c:pt idx="3">
                  <c:v>69.187192118226619</c:v>
                </c:pt>
                <c:pt idx="4">
                  <c:v>69.187192118226619</c:v>
                </c:pt>
                <c:pt idx="5">
                  <c:v>69.187192118226619</c:v>
                </c:pt>
                <c:pt idx="6">
                  <c:v>69.187192118226619</c:v>
                </c:pt>
                <c:pt idx="7">
                  <c:v>69.187192118226619</c:v>
                </c:pt>
                <c:pt idx="8">
                  <c:v>69.187192118226619</c:v>
                </c:pt>
                <c:pt idx="9">
                  <c:v>69.187192118226619</c:v>
                </c:pt>
                <c:pt idx="10">
                  <c:v>69.187192118226619</c:v>
                </c:pt>
                <c:pt idx="11">
                  <c:v>69.187192118226619</c:v>
                </c:pt>
                <c:pt idx="12">
                  <c:v>69.187192118226619</c:v>
                </c:pt>
                <c:pt idx="13">
                  <c:v>69.187192118226619</c:v>
                </c:pt>
                <c:pt idx="14">
                  <c:v>69.187192118226619</c:v>
                </c:pt>
                <c:pt idx="15">
                  <c:v>69.187192118226619</c:v>
                </c:pt>
                <c:pt idx="16">
                  <c:v>69.187192118226619</c:v>
                </c:pt>
                <c:pt idx="17">
                  <c:v>69.187192118226619</c:v>
                </c:pt>
                <c:pt idx="18">
                  <c:v>69.187192118226619</c:v>
                </c:pt>
                <c:pt idx="19">
                  <c:v>69.187192118226619</c:v>
                </c:pt>
                <c:pt idx="20">
                  <c:v>69.187192118226619</c:v>
                </c:pt>
                <c:pt idx="21">
                  <c:v>69.187192118226619</c:v>
                </c:pt>
                <c:pt idx="22">
                  <c:v>69.187192118226619</c:v>
                </c:pt>
                <c:pt idx="23">
                  <c:v>69.187192118226619</c:v>
                </c:pt>
                <c:pt idx="24">
                  <c:v>69.187192118226619</c:v>
                </c:pt>
                <c:pt idx="25">
                  <c:v>69.187192118226619</c:v>
                </c:pt>
                <c:pt idx="26">
                  <c:v>69.187192118226619</c:v>
                </c:pt>
                <c:pt idx="27">
                  <c:v>69.187192118226619</c:v>
                </c:pt>
                <c:pt idx="28">
                  <c:v>69.187192118226619</c:v>
                </c:pt>
                <c:pt idx="29">
                  <c:v>69.187192118226619</c:v>
                </c:pt>
                <c:pt idx="30">
                  <c:v>69.187192118226619</c:v>
                </c:pt>
                <c:pt idx="31">
                  <c:v>69.187192118226619</c:v>
                </c:pt>
                <c:pt idx="32">
                  <c:v>69.187192118226619</c:v>
                </c:pt>
                <c:pt idx="33">
                  <c:v>69.187192118226619</c:v>
                </c:pt>
                <c:pt idx="34">
                  <c:v>69.187192118226619</c:v>
                </c:pt>
                <c:pt idx="35">
                  <c:v>69.187192118226619</c:v>
                </c:pt>
                <c:pt idx="36">
                  <c:v>69.187192118226619</c:v>
                </c:pt>
                <c:pt idx="37">
                  <c:v>69.187192118226619</c:v>
                </c:pt>
                <c:pt idx="38">
                  <c:v>69.187192118226619</c:v>
                </c:pt>
                <c:pt idx="39">
                  <c:v>69.187192118226619</c:v>
                </c:pt>
                <c:pt idx="40">
                  <c:v>69.187192118226619</c:v>
                </c:pt>
                <c:pt idx="41">
                  <c:v>69.187192118226619</c:v>
                </c:pt>
                <c:pt idx="42">
                  <c:v>69.187192118226619</c:v>
                </c:pt>
                <c:pt idx="43">
                  <c:v>69.187192118226619</c:v>
                </c:pt>
                <c:pt idx="44">
                  <c:v>69.187192118226619</c:v>
                </c:pt>
                <c:pt idx="45">
                  <c:v>69.187192118226619</c:v>
                </c:pt>
                <c:pt idx="46">
                  <c:v>69.187192118226619</c:v>
                </c:pt>
                <c:pt idx="47">
                  <c:v>69.187192118226619</c:v>
                </c:pt>
                <c:pt idx="48">
                  <c:v>69.187192118226619</c:v>
                </c:pt>
                <c:pt idx="49">
                  <c:v>69.187192118226619</c:v>
                </c:pt>
                <c:pt idx="50">
                  <c:v>69.187192118226619</c:v>
                </c:pt>
                <c:pt idx="51">
                  <c:v>69.187192118226619</c:v>
                </c:pt>
                <c:pt idx="52">
                  <c:v>69.187192118226619</c:v>
                </c:pt>
                <c:pt idx="53">
                  <c:v>69.187192118226619</c:v>
                </c:pt>
                <c:pt idx="54">
                  <c:v>69.187192118226619</c:v>
                </c:pt>
                <c:pt idx="55">
                  <c:v>69.187192118226619</c:v>
                </c:pt>
                <c:pt idx="56">
                  <c:v>69.187192118226619</c:v>
                </c:pt>
                <c:pt idx="57">
                  <c:v>69.187192118226619</c:v>
                </c:pt>
                <c:pt idx="58">
                  <c:v>69.187192118226619</c:v>
                </c:pt>
                <c:pt idx="59">
                  <c:v>69.187192118226619</c:v>
                </c:pt>
                <c:pt idx="60">
                  <c:v>69.187192118226619</c:v>
                </c:pt>
                <c:pt idx="61">
                  <c:v>69.187192118226619</c:v>
                </c:pt>
                <c:pt idx="62">
                  <c:v>69.187192118226619</c:v>
                </c:pt>
                <c:pt idx="63">
                  <c:v>69.187192118226619</c:v>
                </c:pt>
                <c:pt idx="64">
                  <c:v>69.187192118226619</c:v>
                </c:pt>
                <c:pt idx="65">
                  <c:v>69.187192118226619</c:v>
                </c:pt>
                <c:pt idx="66">
                  <c:v>69.187192118226619</c:v>
                </c:pt>
                <c:pt idx="67">
                  <c:v>69.187192118226619</c:v>
                </c:pt>
                <c:pt idx="68">
                  <c:v>69.187192118226619</c:v>
                </c:pt>
                <c:pt idx="69">
                  <c:v>69.187192118226619</c:v>
                </c:pt>
                <c:pt idx="70">
                  <c:v>69.187192118226619</c:v>
                </c:pt>
                <c:pt idx="71">
                  <c:v>69.187192118226619</c:v>
                </c:pt>
                <c:pt idx="72">
                  <c:v>69.187192118226619</c:v>
                </c:pt>
                <c:pt idx="73">
                  <c:v>69.187192118226619</c:v>
                </c:pt>
                <c:pt idx="74">
                  <c:v>69.187192118226619</c:v>
                </c:pt>
                <c:pt idx="75">
                  <c:v>69.187192118226619</c:v>
                </c:pt>
                <c:pt idx="76">
                  <c:v>69.187192118226619</c:v>
                </c:pt>
                <c:pt idx="77">
                  <c:v>69.187192118226619</c:v>
                </c:pt>
                <c:pt idx="78">
                  <c:v>69.187192118226619</c:v>
                </c:pt>
                <c:pt idx="79">
                  <c:v>69.187192118226619</c:v>
                </c:pt>
                <c:pt idx="80">
                  <c:v>69.187192118226619</c:v>
                </c:pt>
                <c:pt idx="81">
                  <c:v>69.187192118226619</c:v>
                </c:pt>
                <c:pt idx="82">
                  <c:v>69.187192118226619</c:v>
                </c:pt>
                <c:pt idx="83">
                  <c:v>69.187192118226619</c:v>
                </c:pt>
                <c:pt idx="84">
                  <c:v>69.187192118226619</c:v>
                </c:pt>
                <c:pt idx="85">
                  <c:v>69.187192118226619</c:v>
                </c:pt>
                <c:pt idx="86">
                  <c:v>69.187192118226619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54728"/>
        <c:axId val="211755120"/>
      </c:lineChart>
      <c:catAx>
        <c:axId val="2117547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out"/>
        <c:minorTickMark val="none"/>
        <c:tickLblPos val="nextTo"/>
        <c:crossAx val="211755120"/>
        <c:crosses val="autoZero"/>
        <c:auto val="1"/>
        <c:lblAlgn val="ctr"/>
        <c:lblOffset val="100"/>
        <c:noMultiLvlLbl val="0"/>
      </c:catAx>
      <c:valAx>
        <c:axId val="211755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4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weekly/week0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html5tags/horizontal-single-level-menu.html" TargetMode="External"/><Relationship Id="rId7" Type="http://schemas.openxmlformats.org/officeDocument/2006/relationships/hyperlink" Target="https://zenit.senecac.on.ca/~emile.ohan/int222/weekly/week08/csstables/morecss.html" TargetMode="External"/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html5tags/vertical-multi-level-menu-2.html" TargetMode="External"/><Relationship Id="rId5" Type="http://schemas.openxmlformats.org/officeDocument/2006/relationships/hyperlink" Target="https://zenit.senecac.on.ca/~emile.ohan/int222/examples/html5tags/horizontal-multi-level-menu-2.html" TargetMode="External"/><Relationship Id="rId4" Type="http://schemas.openxmlformats.org/officeDocument/2006/relationships/hyperlink" Target="https://zenit.senecac.on.ca/~emile.ohan/int222/examples/html5tags/vertical-single-level-menu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-convert.com/" TargetMode="External"/><Relationship Id="rId2" Type="http://schemas.openxmlformats.org/officeDocument/2006/relationships/hyperlink" Target="https://zenit.senecac.on.ca/~emile.ohan/int222/examples/html5tags/html5vide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-convert.com/" TargetMode="External"/><Relationship Id="rId2" Type="http://schemas.openxmlformats.org/officeDocument/2006/relationships/hyperlink" Target="https://zenit.senecac.on.ca/~emile.ohan/int222/examples/html5tags/html5audi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enit.senecac.on.ca/~emile.ohan/int222/examples/formshtml5/fms-06-html5.html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zenit.senecac.on.ca/~emile.ohan/int222/examples/formshtml5/fms-01-html5.html" TargetMode="External"/><Relationship Id="rId7" Type="http://schemas.openxmlformats.org/officeDocument/2006/relationships/hyperlink" Target="https://zenit.senecac.on.ca/~emile.ohan/int222/examples/formshtml5/fms-05-html5.html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zenit.senecac.on.ca/~emile.ohan/int222/examples/formshtml5/fms-01a-html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formshtml5/fms-04-html5.html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zenit.senecac.on.ca/~emile.ohan/int222/examples/formshtml5/fms-03-html5.html" TargetMode="External"/><Relationship Id="rId10" Type="http://schemas.openxmlformats.org/officeDocument/2006/relationships/hyperlink" Target="https://zenit.senecac.on.ca/~emile.ohan/int222/examples/formshtml5/fms-08-html5.html" TargetMode="External"/><Relationship Id="rId4" Type="http://schemas.openxmlformats.org/officeDocument/2006/relationships/hyperlink" Target="https://zenit.senecac.on.ca/~emile.ohan/int222/examples/formshtml5/fms-02-html5.html" TargetMode="External"/><Relationship Id="rId9" Type="http://schemas.openxmlformats.org/officeDocument/2006/relationships/hyperlink" Target="https://zenit.senecac.on.ca/~emile.ohan/int222/examples/formshtml5/fms-07-html5.html" TargetMode="External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zenit.senecac.on.ca/~emile.ohan/int222/examples/formshtml5/fms-15-html5.html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zenit.senecac.on.ca/~emile.ohan/int222/examples/formshtml5/fms-10-html5.html" TargetMode="External"/><Relationship Id="rId7" Type="http://schemas.openxmlformats.org/officeDocument/2006/relationships/hyperlink" Target="https://zenit.senecac.on.ca/~emile.ohan/int222/examples/formshtml5/fms-14-html5.html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zenit.senecac.on.ca/~emile.ohan/int222/examples/formshtml5/fms-09-html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formshtml5/fms-13-html5.html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zenit.senecac.on.ca/~emile.ohan/int222/examples/formshtml5/fms-12-html5.html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zenit.senecac.on.ca/~emile.ohan/int222/examples/formshtml5/fms-17-html5.html" TargetMode="External"/><Relationship Id="rId4" Type="http://schemas.openxmlformats.org/officeDocument/2006/relationships/hyperlink" Target="https://zenit.senecac.on.ca/~emile.ohan/int222/examples/formshtml5/fms-11-html5.html" TargetMode="External"/><Relationship Id="rId9" Type="http://schemas.openxmlformats.org/officeDocument/2006/relationships/hyperlink" Target="https://zenit.senecac.on.ca/~emile.ohan/int222/examples/formshtml5/fms-16-html5.html" TargetMode="External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Test 1 review &amp; more html5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9769" y="4637108"/>
            <a:ext cx="7407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Please Note: </a:t>
            </a:r>
            <a:r>
              <a:rPr lang="en-US" dirty="0"/>
              <a:t>The slides are not a substitute for the </a:t>
            </a:r>
            <a:r>
              <a:rPr lang="en-US" dirty="0" smtClean="0"/>
              <a:t>readings</a:t>
            </a:r>
            <a:br>
              <a:rPr lang="en-US" dirty="0" smtClean="0"/>
            </a:br>
            <a:endParaRPr lang="en-US" dirty="0"/>
          </a:p>
          <a:p>
            <a:pPr algn="ctr"/>
            <a:r>
              <a:rPr lang="en-US" dirty="0">
                <a:hlinkClick r:id="rId2"/>
              </a:rPr>
              <a:t>https://zenit.senecac.on.ca/~emile.ohan/int222/weekly/week08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 Solution (Grade Distribution)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52179"/>
              </p:ext>
            </p:extLst>
          </p:nvPr>
        </p:nvGraphicFramePr>
        <p:xfrm>
          <a:off x="6581567" y="1241646"/>
          <a:ext cx="4574113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80246"/>
              </p:ext>
            </p:extLst>
          </p:nvPr>
        </p:nvGraphicFramePr>
        <p:xfrm>
          <a:off x="1097279" y="1975899"/>
          <a:ext cx="5343277" cy="352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2907506" y="2112169"/>
            <a:ext cx="0" cy="325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29062" y="2112169"/>
            <a:ext cx="0" cy="325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98244" y="2112163"/>
            <a:ext cx="0" cy="325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95975" y="2112160"/>
            <a:ext cx="0" cy="3252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&amp;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For your reference, a good list of CSS properties </a:t>
            </a:r>
            <a:r>
              <a:rPr lang="en-US" dirty="0"/>
              <a:t>is available here: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://www.w3schools.com/cssref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this is slightly more up to date than the link on the website and includes examples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Single </a:t>
            </a:r>
            <a:r>
              <a:rPr lang="en-US" dirty="0"/>
              <a:t>Level Menu Options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Horizontal Single Level Menu Example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Vertical Single Level Menu Example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Multi </a:t>
            </a:r>
            <a:r>
              <a:rPr lang="en-US" dirty="0"/>
              <a:t>Level Menu Options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Horizontal Multi Level Menu Example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Vertical Multi Level Menu </a:t>
            </a:r>
            <a:r>
              <a:rPr lang="en-US" dirty="0" smtClean="0">
                <a:hlinkClick r:id="rId6"/>
              </a:rPr>
              <a:t>Example</a:t>
            </a:r>
            <a:endParaRPr lang="en-US" dirty="0" smtClean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 smtClean="0"/>
              <a:t>NOTE: These make use of “pseudo-classes” to </a:t>
            </a:r>
            <a:r>
              <a:rPr lang="en-US" dirty="0"/>
              <a:t>hide/show sub-menus </a:t>
            </a:r>
            <a:br>
              <a:rPr lang="en-US" dirty="0"/>
            </a:br>
            <a:r>
              <a:rPr lang="en-US" dirty="0" smtClean="0"/>
              <a:t>(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://zenit.senecac.on.ca/~emile.ohan/int222/weekly/week08/csstables/morecss.html</a:t>
            </a:r>
            <a:r>
              <a:rPr lang="en-US" dirty="0"/>
              <a:t> 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Video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Before </a:t>
            </a:r>
            <a:r>
              <a:rPr lang="en-US" sz="1800" dirty="0"/>
              <a:t>HTML5, there was no standard for showing videos on a web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  Before </a:t>
            </a:r>
            <a:r>
              <a:rPr lang="en-US" sz="1600" dirty="0"/>
              <a:t>HTML5, videos could only be played with a plug-in (like flash).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 </a:t>
            </a:r>
            <a:r>
              <a:rPr lang="en-US" sz="1800" dirty="0"/>
              <a:t>HTML5 &lt;video&gt; element specifies a standard way to embed a video in a web page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 Sample Video</a:t>
            </a:r>
            <a:r>
              <a:rPr lang="en-US" sz="1600" dirty="0">
                <a:hlinkClick r:id="rId2"/>
              </a:rPr>
              <a:t> </a:t>
            </a:r>
            <a:r>
              <a:rPr lang="en-US" sz="1600" dirty="0" smtClean="0">
                <a:hlinkClick r:id="rId2"/>
              </a:rPr>
              <a:t>Tag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As you can see – our video has multiple sources and multiple file types; the browser will use the first recognized format by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This helps to ensure that the video will be able to play in the widest range of browsers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There are plenty of free video conversion utilities </a:t>
            </a:r>
            <a:r>
              <a:rPr lang="en-US" sz="1800" dirty="0"/>
              <a:t>out there (ex: </a:t>
            </a:r>
            <a:r>
              <a:rPr lang="en-US" sz="1800" dirty="0">
                <a:hlinkClick r:id="rId3"/>
              </a:rPr>
              <a:t>http://www.online-convert.com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57864" y="2907103"/>
            <a:ext cx="4830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width=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"320"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height=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"240"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"movie.mp4"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"video/mp4"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"movie.ogg"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"video/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ogg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movie.webm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"video/</a:t>
            </a:r>
            <a:r>
              <a:rPr lang="en-US" sz="11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webm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Your browser does not support the video tag.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/video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97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Audio Tag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Similar to video; before </a:t>
            </a:r>
            <a:r>
              <a:rPr lang="en-US" sz="1800" dirty="0"/>
              <a:t>HTML5, there was no standard for </a:t>
            </a:r>
            <a:r>
              <a:rPr lang="en-US" sz="1800" dirty="0" smtClean="0"/>
              <a:t>playing audio </a:t>
            </a:r>
            <a:r>
              <a:rPr lang="en-US" sz="1800" dirty="0"/>
              <a:t>on a web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Audio could </a:t>
            </a:r>
            <a:r>
              <a:rPr lang="en-US" sz="1600" dirty="0"/>
              <a:t>only be played with a plug-in (like flash).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 </a:t>
            </a:r>
            <a:r>
              <a:rPr lang="en-US" sz="1800" dirty="0"/>
              <a:t>HTML5 </a:t>
            </a:r>
            <a:r>
              <a:rPr lang="en-US" sz="1800" dirty="0" smtClean="0"/>
              <a:t>&lt;audio&gt; </a:t>
            </a:r>
            <a:r>
              <a:rPr lang="en-US" sz="1800" dirty="0"/>
              <a:t>element specifies a standard way to embed </a:t>
            </a:r>
            <a:r>
              <a:rPr lang="en-US" sz="1800" dirty="0" smtClean="0"/>
              <a:t> audio in </a:t>
            </a:r>
            <a:r>
              <a:rPr lang="en-US" sz="1800" dirty="0"/>
              <a:t>a web page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Sample Audio Tag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 HTML looks almost identical to the video tag.  We support multiple audio files for the same reason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There are plenty of free audio conversion utilities </a:t>
            </a:r>
            <a:r>
              <a:rPr lang="en-US" sz="1800" dirty="0"/>
              <a:t>out there (ex: </a:t>
            </a:r>
            <a:r>
              <a:rPr lang="en-US" sz="1800" dirty="0">
                <a:hlinkClick r:id="rId3"/>
              </a:rPr>
              <a:t>http://www.online-convert.com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57864" y="2907103"/>
            <a:ext cx="48307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“Track03.mp3"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“audio/mpeg"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“Track03.ogg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“audio/</a:t>
            </a:r>
            <a:r>
              <a:rPr lang="en-US" sz="11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ogg</a:t>
            </a:r>
            <a:r>
              <a:rPr 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Your browser does not support the audio tag.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/audio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15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 Inputs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467"/>
              </p:ext>
            </p:extLst>
          </p:nvPr>
        </p:nvGraphicFramePr>
        <p:xfrm>
          <a:off x="1752208" y="1935642"/>
          <a:ext cx="8314818" cy="3630168"/>
        </p:xfrm>
        <a:graphic>
          <a:graphicData uri="http://schemas.openxmlformats.org/drawingml/2006/table">
            <a:tbl>
              <a:tblPr/>
              <a:tblGrid>
                <a:gridCol w="4165513"/>
                <a:gridCol w="4149305"/>
              </a:tblGrid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&lt;label for="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idname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of input entry"&gt;text&lt;/label&gt;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form type="text" with autofocus="autofocus" attribute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form type="text" with placeholder attribute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form type="text" with required attribute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using type="date"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using type="month"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using type="time"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using type="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datetime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" instead of type="text“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 </a:t>
                      </a:r>
                      <a:r>
                        <a:rPr lang="en-US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longer supported, use </a:t>
                      </a:r>
                      <a:r>
                        <a:rPr lang="en-US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 instead</a:t>
                      </a: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datetime</a:t>
                      </a:r>
                      <a:r>
                        <a:rPr lang="en-US" sz="1200" b="0" dirty="0" smtClean="0"/>
                        <a:t>:</a:t>
                      </a:r>
                      <a:r>
                        <a:rPr lang="en-US" b="0" dirty="0" smtClean="0"/>
                        <a:t>                         </a:t>
                      </a:r>
                      <a:r>
                        <a:rPr lang="en-US" sz="1200" b="0" dirty="0" err="1" smtClean="0"/>
                        <a:t>datetime</a:t>
                      </a:r>
                      <a:r>
                        <a:rPr lang="en-US" sz="1200" b="0" dirty="0" smtClean="0"/>
                        <a:t>-local:</a:t>
                      </a:r>
                      <a:endParaRPr lang="en-US" b="0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using type="week"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3226" y="1987400"/>
            <a:ext cx="1019175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3225" y="2376451"/>
            <a:ext cx="10191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3225" y="2765502"/>
            <a:ext cx="1019175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3225" y="3167043"/>
            <a:ext cx="10287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225" y="3560857"/>
            <a:ext cx="103822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225" y="3941282"/>
            <a:ext cx="1038225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225" y="4338959"/>
            <a:ext cx="1038225" cy="285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1467" y="4763508"/>
            <a:ext cx="1038225" cy="285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7452" y="4772134"/>
            <a:ext cx="1038225" cy="285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699" y="5229982"/>
            <a:ext cx="1038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 Inputs Cont’d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67693"/>
              </p:ext>
            </p:extLst>
          </p:nvPr>
        </p:nvGraphicFramePr>
        <p:xfrm>
          <a:off x="1752208" y="1935642"/>
          <a:ext cx="8314818" cy="3538728"/>
        </p:xfrm>
        <a:graphic>
          <a:graphicData uri="http://schemas.openxmlformats.org/drawingml/2006/table">
            <a:tbl>
              <a:tblPr/>
              <a:tblGrid>
                <a:gridCol w="4165513"/>
                <a:gridCol w="4149305"/>
              </a:tblGrid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using type="color"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using type="number"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using type="number" with min &amp; max attribute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using type="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url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using type="email"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using type="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tel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using type="search" instead of type="text"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using a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datalist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 instead of a select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form type="text" with pattern attribute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4601" y="1977875"/>
            <a:ext cx="101917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4601" y="2376451"/>
            <a:ext cx="1019175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4601" y="2770768"/>
            <a:ext cx="10191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225" y="3167043"/>
            <a:ext cx="10287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225" y="3546569"/>
            <a:ext cx="10287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3225" y="3953771"/>
            <a:ext cx="1028700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4601" y="4346686"/>
            <a:ext cx="1000125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5076" y="4737803"/>
            <a:ext cx="10287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7808" y="5113389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12804</TotalTime>
  <Words>444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Retrospect</vt:lpstr>
      <vt:lpstr>INT222</vt:lpstr>
      <vt:lpstr>Test 1 Solution (Grade Distribution)</vt:lpstr>
      <vt:lpstr>CSS Properties &amp; Navigation</vt:lpstr>
      <vt:lpstr>HTML5 Video Tag</vt:lpstr>
      <vt:lpstr>HTML Audio Tag</vt:lpstr>
      <vt:lpstr>HTML5 Form Inputs</vt:lpstr>
      <vt:lpstr>HTML5 Form Inputs Cont’d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365</cp:revision>
  <cp:lastPrinted>2016-01-07T17:03:32Z</cp:lastPrinted>
  <dcterms:created xsi:type="dcterms:W3CDTF">2015-09-07T20:55:59Z</dcterms:created>
  <dcterms:modified xsi:type="dcterms:W3CDTF">2016-03-08T14:53:35Z</dcterms:modified>
</cp:coreProperties>
</file>