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6" r:id="rId2"/>
    <p:sldId id="303" r:id="rId3"/>
    <p:sldId id="302" r:id="rId4"/>
    <p:sldId id="313" r:id="rId5"/>
    <p:sldId id="304" r:id="rId6"/>
    <p:sldId id="31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10D"/>
    <a:srgbClr val="3AA9E6"/>
    <a:srgbClr val="2D84B3"/>
    <a:srgbClr val="04CAEC"/>
    <a:srgbClr val="07E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31EB6E-1104-4379-A19E-6FD4FD6C93A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314D468-33D1-84A3-AB68-7EB1AF0C40EE}"/>
              </a:ext>
            </a:extLst>
          </p:cNvPr>
          <p:cNvSpPr txBox="1"/>
          <p:nvPr/>
        </p:nvSpPr>
        <p:spPr>
          <a:xfrm>
            <a:off x="670991" y="5425333"/>
            <a:ext cx="8201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PROJECT ASSIGNMENT 2</a:t>
            </a:r>
          </a:p>
          <a:p>
            <a:r>
              <a:rPr lang="en-US" sz="28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Group 4 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A5954AB-5CCE-4099-99C1-33AD93F671BE}"/>
              </a:ext>
            </a:extLst>
          </p:cNvPr>
          <p:cNvSpPr txBox="1"/>
          <p:nvPr/>
        </p:nvSpPr>
        <p:spPr>
          <a:xfrm>
            <a:off x="670991" y="2151727"/>
            <a:ext cx="7758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Rizky Anugraha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Ilham Abdul Rahman F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Bima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Prawira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Susiana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Suwandi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 Rahman W. 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6602D-46E0-41C9-8495-6FFA8BA9A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82"/>
            <a:ext cx="5698554" cy="16344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DA8611-6156-4B35-B177-839CCB21F356}"/>
              </a:ext>
            </a:extLst>
          </p:cNvPr>
          <p:cNvSpPr/>
          <p:nvPr/>
        </p:nvSpPr>
        <p:spPr>
          <a:xfrm>
            <a:off x="5672138" y="-19981"/>
            <a:ext cx="6643687" cy="1634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dashboard</a:t>
            </a:r>
            <a:endParaRPr lang="en-ID" sz="6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816767" y="721458"/>
            <a:ext cx="5260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 "/>
              </a:rPr>
              <a:t>Tim</a:t>
            </a:r>
            <a:r>
              <a:rPr lang="en-US" sz="4000" b="1" dirty="0">
                <a:latin typeface="Arial Black" panose="020B0A04020102020204" pitchFamily="34" charset="0"/>
              </a:rPr>
              <a:t> Data </a:t>
            </a:r>
            <a:r>
              <a:rPr lang="en-US" sz="4000" b="1" dirty="0" err="1">
                <a:latin typeface="Arial Black" panose="020B0A04020102020204" pitchFamily="34" charset="0"/>
              </a:rPr>
              <a:t>Analis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E91F7-67E9-4E6A-ADFB-8F24EB765DDB}"/>
              </a:ext>
            </a:extLst>
          </p:cNvPr>
          <p:cNvSpPr txBox="1"/>
          <p:nvPr/>
        </p:nvSpPr>
        <p:spPr>
          <a:xfrm>
            <a:off x="816768" y="2314103"/>
            <a:ext cx="5782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M. Rizky Anugraha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Ilham Abdul Rahman F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Bima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Prawira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Susiana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Suwandi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Abdul Rahman W. 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B2BD-ED5F-410A-A502-4F41E3FD0EE8}"/>
              </a:ext>
            </a:extLst>
          </p:cNvPr>
          <p:cNvSpPr txBox="1"/>
          <p:nvPr/>
        </p:nvSpPr>
        <p:spPr>
          <a:xfrm>
            <a:off x="7288592" y="2314103"/>
            <a:ext cx="2498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Ketua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713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1043842" y="588483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Arial Black" panose="020B0A04020102020204" pitchFamily="34" charset="0"/>
              </a:rPr>
              <a:t>Masalah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1043840" y="1813204"/>
            <a:ext cx="912886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pada project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perlunya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Penjualan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Foodstory</a:t>
            </a:r>
            <a:r>
              <a:rPr lang="en-ID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Foodstory</a:t>
            </a:r>
            <a:r>
              <a:rPr lang="en-ID" sz="28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84947-235F-4645-89EF-D668A1F35D85}"/>
              </a:ext>
            </a:extLst>
          </p:cNvPr>
          <p:cNvSpPr/>
          <p:nvPr/>
        </p:nvSpPr>
        <p:spPr>
          <a:xfrm>
            <a:off x="0" y="5873122"/>
            <a:ext cx="12192000" cy="984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0A367-1903-438B-A449-8F973D0A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38" y="5873122"/>
            <a:ext cx="3433762" cy="9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40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D2E739-3191-4EAE-A56D-05A7D37F8E41}"/>
              </a:ext>
            </a:extLst>
          </p:cNvPr>
          <p:cNvSpPr/>
          <p:nvPr/>
        </p:nvSpPr>
        <p:spPr>
          <a:xfrm>
            <a:off x="0" y="5873122"/>
            <a:ext cx="12192000" cy="984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864839" y="641492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Arial Black" panose="020B0A04020102020204" pitchFamily="34" charset="0"/>
              </a:rPr>
              <a:t>Tujuan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864839" y="1798917"/>
            <a:ext cx="9807924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mengerti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Food Story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Foodstory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dashboard.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9EF8C-BBA8-4819-9257-1FF74F360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38" y="5873122"/>
            <a:ext cx="3433762" cy="9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7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1220BA-1157-44C0-AAAB-42AE8EFB1412}"/>
              </a:ext>
            </a:extLst>
          </p:cNvPr>
          <p:cNvSpPr/>
          <p:nvPr/>
        </p:nvSpPr>
        <p:spPr>
          <a:xfrm>
            <a:off x="8092730" y="1495631"/>
            <a:ext cx="2869524" cy="33136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6301EE-1A23-4DCF-888D-6384DB987CF4}"/>
              </a:ext>
            </a:extLst>
          </p:cNvPr>
          <p:cNvSpPr/>
          <p:nvPr/>
        </p:nvSpPr>
        <p:spPr>
          <a:xfrm>
            <a:off x="4485433" y="1573485"/>
            <a:ext cx="2869524" cy="3313610"/>
          </a:xfrm>
          <a:prstGeom prst="roundRect">
            <a:avLst/>
          </a:prstGeom>
          <a:solidFill>
            <a:srgbClr val="0070C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2340DD-8E8F-4E1D-90FC-37FC0545D64A}"/>
              </a:ext>
            </a:extLst>
          </p:cNvPr>
          <p:cNvSpPr/>
          <p:nvPr/>
        </p:nvSpPr>
        <p:spPr>
          <a:xfrm>
            <a:off x="628502" y="1641222"/>
            <a:ext cx="2869524" cy="3313610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332395" y="628240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Timeline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906779" y="1641223"/>
            <a:ext cx="2534245" cy="9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 Black" panose="020B0A04020102020204" pitchFamily="34" charset="0"/>
              </a:rPr>
              <a:t>Minggu</a:t>
            </a:r>
            <a:r>
              <a:rPr lang="en-US" sz="3200" dirty="0">
                <a:latin typeface="Arial Black" panose="020B0A04020102020204" pitchFamily="34" charset="0"/>
              </a:rPr>
              <a:t>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9C7C3-FC67-4A22-9C9F-6F9B0E44BA2C}"/>
              </a:ext>
            </a:extLst>
          </p:cNvPr>
          <p:cNvSpPr txBox="1"/>
          <p:nvPr/>
        </p:nvSpPr>
        <p:spPr>
          <a:xfrm>
            <a:off x="4597509" y="1641223"/>
            <a:ext cx="2534245" cy="9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 Black" panose="020B0A04020102020204" pitchFamily="34" charset="0"/>
              </a:rPr>
              <a:t>Minggu</a:t>
            </a:r>
            <a:r>
              <a:rPr lang="en-US" sz="3200" dirty="0">
                <a:latin typeface="Arial Black" panose="020B0A04020102020204" pitchFamily="34" charset="0"/>
              </a:rPr>
              <a:t>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E46A4-BE90-4614-B5EE-0862DD5E5EF9}"/>
              </a:ext>
            </a:extLst>
          </p:cNvPr>
          <p:cNvSpPr txBox="1"/>
          <p:nvPr/>
        </p:nvSpPr>
        <p:spPr>
          <a:xfrm>
            <a:off x="8288239" y="1641222"/>
            <a:ext cx="2534245" cy="9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 Black" panose="020B0A04020102020204" pitchFamily="34" charset="0"/>
              </a:rPr>
              <a:t>Minggu</a:t>
            </a:r>
            <a:r>
              <a:rPr lang="en-US" sz="3200" dirty="0">
                <a:latin typeface="Arial Black" panose="020B0A04020102020204" pitchFamily="34" charset="0"/>
              </a:rPr>
              <a:t>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1365F-74BF-4D22-A89F-FAD472C070B6}"/>
              </a:ext>
            </a:extLst>
          </p:cNvPr>
          <p:cNvSpPr txBox="1"/>
          <p:nvPr/>
        </p:nvSpPr>
        <p:spPr>
          <a:xfrm>
            <a:off x="906779" y="2387367"/>
            <a:ext cx="2432769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Membersihkan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953B-49BD-4E81-B1B4-4EFE1A84EFB3}"/>
              </a:ext>
            </a:extLst>
          </p:cNvPr>
          <p:cNvSpPr txBox="1"/>
          <p:nvPr/>
        </p:nvSpPr>
        <p:spPr>
          <a:xfrm>
            <a:off x="4597509" y="2383250"/>
            <a:ext cx="27574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insight dan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6F0CB-483E-4CB1-820D-85D8874AEB38}"/>
              </a:ext>
            </a:extLst>
          </p:cNvPr>
          <p:cNvSpPr txBox="1"/>
          <p:nvPr/>
        </p:nvSpPr>
        <p:spPr>
          <a:xfrm>
            <a:off x="8288239" y="2445537"/>
            <a:ext cx="253424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Presentasi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AEA84C-F89C-48F8-86F0-983512E524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441024" y="2097658"/>
            <a:ext cx="11564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327D4-458E-40CC-A592-1B2DF8581D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131754" y="2097657"/>
            <a:ext cx="115648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1DAE0-A53D-4C19-B8E6-4719C28CB31E}"/>
              </a:ext>
            </a:extLst>
          </p:cNvPr>
          <p:cNvSpPr/>
          <p:nvPr/>
        </p:nvSpPr>
        <p:spPr>
          <a:xfrm>
            <a:off x="0" y="5873122"/>
            <a:ext cx="12192000" cy="984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967F2B-BFFB-4F3F-86A4-8947625B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38" y="5873122"/>
            <a:ext cx="3433762" cy="9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332395" y="628240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Dataset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B170C-4CB7-49ED-BFC4-EFF724130B11}"/>
              </a:ext>
            </a:extLst>
          </p:cNvPr>
          <p:cNvSpPr/>
          <p:nvPr/>
        </p:nvSpPr>
        <p:spPr>
          <a:xfrm>
            <a:off x="1385888" y="1756915"/>
            <a:ext cx="3906281" cy="12291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1609156" y="1893167"/>
            <a:ext cx="3683013" cy="75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 Black" panose="020B0A04020102020204" pitchFamily="34" charset="0"/>
              </a:rPr>
              <a:t>Customer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79FE2D-9699-4845-B520-AA1C0B0CA3D0}"/>
              </a:ext>
            </a:extLst>
          </p:cNvPr>
          <p:cNvSpPr/>
          <p:nvPr/>
        </p:nvSpPr>
        <p:spPr>
          <a:xfrm>
            <a:off x="6123545" y="1756915"/>
            <a:ext cx="4459299" cy="30865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9C7C3-FC67-4A22-9C9F-6F9B0E44BA2C}"/>
              </a:ext>
            </a:extLst>
          </p:cNvPr>
          <p:cNvSpPr txBox="1"/>
          <p:nvPr/>
        </p:nvSpPr>
        <p:spPr>
          <a:xfrm>
            <a:off x="6899832" y="1893168"/>
            <a:ext cx="3389204" cy="75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 Black" panose="020B0A04020102020204" pitchFamily="34" charset="0"/>
              </a:rPr>
              <a:t>Sales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953B-49BD-4E81-B1B4-4EFE1A84EFB3}"/>
              </a:ext>
            </a:extLst>
          </p:cNvPr>
          <p:cNvSpPr txBox="1"/>
          <p:nvPr/>
        </p:nvSpPr>
        <p:spPr>
          <a:xfrm>
            <a:off x="6899832" y="2647605"/>
            <a:ext cx="3129994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Branch Level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-Customer Level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-Menu Level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74908-3518-4405-8569-196A4CE91C09}"/>
              </a:ext>
            </a:extLst>
          </p:cNvPr>
          <p:cNvSpPr/>
          <p:nvPr/>
        </p:nvSpPr>
        <p:spPr>
          <a:xfrm>
            <a:off x="0" y="5873122"/>
            <a:ext cx="12192000" cy="984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A99798-093D-436A-81A0-50F49166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38" y="5873122"/>
            <a:ext cx="3433762" cy="9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3592</TotalTime>
  <Words>139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 </vt:lpstr>
      <vt:lpstr>Arial Black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bisyri 08</dc:creator>
  <cp:lastModifiedBy>M rizkY anugrahA</cp:lastModifiedBy>
  <cp:revision>107</cp:revision>
  <dcterms:created xsi:type="dcterms:W3CDTF">2022-10-25T23:13:13Z</dcterms:created>
  <dcterms:modified xsi:type="dcterms:W3CDTF">2023-03-16T18:15:37Z</dcterms:modified>
</cp:coreProperties>
</file>