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1" r:id="rId2"/>
  </p:sldMasterIdLst>
  <p:notesMasterIdLst>
    <p:notesMasterId r:id="rId30"/>
  </p:notesMasterIdLst>
  <p:handoutMasterIdLst>
    <p:handoutMasterId r:id="rId31"/>
  </p:handoutMasterIdLst>
  <p:sldIdLst>
    <p:sldId id="256" r:id="rId3"/>
    <p:sldId id="401" r:id="rId4"/>
    <p:sldId id="399" r:id="rId5"/>
    <p:sldId id="428" r:id="rId6"/>
    <p:sldId id="418" r:id="rId7"/>
    <p:sldId id="423" r:id="rId8"/>
    <p:sldId id="429" r:id="rId9"/>
    <p:sldId id="430" r:id="rId10"/>
    <p:sldId id="431" r:id="rId11"/>
    <p:sldId id="432" r:id="rId12"/>
    <p:sldId id="443" r:id="rId13"/>
    <p:sldId id="439" r:id="rId14"/>
    <p:sldId id="433" r:id="rId15"/>
    <p:sldId id="434" r:id="rId16"/>
    <p:sldId id="435" r:id="rId17"/>
    <p:sldId id="436" r:id="rId18"/>
    <p:sldId id="438" r:id="rId19"/>
    <p:sldId id="440" r:id="rId20"/>
    <p:sldId id="444" r:id="rId21"/>
    <p:sldId id="445" r:id="rId22"/>
    <p:sldId id="446" r:id="rId23"/>
    <p:sldId id="447" r:id="rId24"/>
    <p:sldId id="448" r:id="rId25"/>
    <p:sldId id="449" r:id="rId26"/>
    <p:sldId id="441" r:id="rId27"/>
    <p:sldId id="442" r:id="rId28"/>
    <p:sldId id="402" r:id="rId29"/>
  </p:sldIdLst>
  <p:sldSz cx="13004800" cy="9753600"/>
  <p:notesSz cx="6807200" cy="9939338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276626-9759-4069-937A-C7C2BC503F4A}">
          <p14:sldIdLst>
            <p14:sldId id="256"/>
            <p14:sldId id="401"/>
            <p14:sldId id="399"/>
            <p14:sldId id="428"/>
            <p14:sldId id="418"/>
            <p14:sldId id="423"/>
            <p14:sldId id="429"/>
            <p14:sldId id="430"/>
            <p14:sldId id="431"/>
            <p14:sldId id="432"/>
            <p14:sldId id="443"/>
            <p14:sldId id="439"/>
            <p14:sldId id="433"/>
            <p14:sldId id="434"/>
            <p14:sldId id="435"/>
            <p14:sldId id="436"/>
            <p14:sldId id="438"/>
          </p14:sldIdLst>
        </p14:section>
        <p14:section name="Closing" id="{07CB315B-384D-409C-B77B-9F1095A17F04}">
          <p14:sldIdLst>
            <p14:sldId id="440"/>
            <p14:sldId id="444"/>
            <p14:sldId id="445"/>
            <p14:sldId id="446"/>
            <p14:sldId id="447"/>
            <p14:sldId id="448"/>
            <p14:sldId id="449"/>
            <p14:sldId id="441"/>
            <p14:sldId id="442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5F"/>
    <a:srgbClr val="333F50"/>
    <a:srgbClr val="20639B"/>
    <a:srgbClr val="ED553B"/>
    <a:srgbClr val="F6D55C"/>
    <a:srgbClr val="3CAEA3"/>
    <a:srgbClr val="FBAF3B"/>
    <a:srgbClr val="D2DEEF"/>
    <a:srgbClr val="001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580" autoAdjust="0"/>
  </p:normalViewPr>
  <p:slideViewPr>
    <p:cSldViewPr>
      <p:cViewPr varScale="1">
        <p:scale>
          <a:sx n="53" d="100"/>
          <a:sy n="53" d="100"/>
        </p:scale>
        <p:origin x="1666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3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509AB-C67E-42C4-9DC1-D2C79F32D37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81E104-C53E-42A2-862A-F4BD85CE933B}">
      <dgm:prSet phldrT="[Text]" custT="1"/>
      <dgm:spPr>
        <a:solidFill>
          <a:srgbClr val="173F5F"/>
        </a:solidFill>
        <a:ln>
          <a:solidFill>
            <a:srgbClr val="173F5F"/>
          </a:solidFill>
        </a:ln>
      </dgm:spPr>
      <dgm:t>
        <a:bodyPr/>
        <a:lstStyle/>
        <a:p>
          <a:pPr algn="ctr"/>
          <a:endParaRPr lang="en-US" sz="3200" b="1" dirty="0">
            <a:solidFill>
              <a:schemeClr val="tx1"/>
            </a:solidFill>
          </a:endParaRPr>
        </a:p>
        <a:p>
          <a:pPr algn="ctr"/>
          <a:r>
            <a:rPr lang="en-US" sz="3200" b="1" dirty="0">
              <a:solidFill>
                <a:schemeClr val="bg1"/>
              </a:solidFill>
            </a:rPr>
            <a:t>CONVERT</a:t>
          </a:r>
        </a:p>
        <a:p>
          <a:pPr algn="ctr"/>
          <a:endParaRPr lang="en-US" sz="3200" dirty="0"/>
        </a:p>
      </dgm:t>
    </dgm:pt>
    <dgm:pt modelId="{16640ACF-DB73-4940-AEB1-DAE1CE812435}" type="parTrans" cxnId="{216C24A4-1006-4BD4-BA6A-8C8BA5A0AC19}">
      <dgm:prSet/>
      <dgm:spPr/>
      <dgm:t>
        <a:bodyPr/>
        <a:lstStyle/>
        <a:p>
          <a:endParaRPr lang="en-US"/>
        </a:p>
      </dgm:t>
    </dgm:pt>
    <dgm:pt modelId="{30747876-47BE-490E-B2FB-3F140678E6D2}" type="sibTrans" cxnId="{216C24A4-1006-4BD4-BA6A-8C8BA5A0AC1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A93082B4-CB9E-43BE-816C-7F7BABDF37DC}">
      <dgm:prSet phldrT="[Text]" custT="1"/>
      <dgm:spPr>
        <a:solidFill>
          <a:srgbClr val="20639B"/>
        </a:solidFill>
      </dgm:spPr>
      <dgm:t>
        <a:bodyPr/>
        <a:lstStyle/>
        <a:p>
          <a:pPr algn="ctr"/>
          <a:r>
            <a:rPr lang="en-US" sz="3200" b="1" dirty="0">
              <a:solidFill>
                <a:schemeClr val="bg1"/>
              </a:solidFill>
            </a:rPr>
            <a:t>CLEANSING</a:t>
          </a:r>
        </a:p>
      </dgm:t>
    </dgm:pt>
    <dgm:pt modelId="{4F10527D-A456-4CED-B149-26D7284C9C65}" type="parTrans" cxnId="{2BC4849B-A598-46DA-9334-3CEA03C623B0}">
      <dgm:prSet/>
      <dgm:spPr/>
      <dgm:t>
        <a:bodyPr/>
        <a:lstStyle/>
        <a:p>
          <a:endParaRPr lang="en-US"/>
        </a:p>
      </dgm:t>
    </dgm:pt>
    <dgm:pt modelId="{0D9C9E0A-E4B3-4EF8-AEC7-C4AF1DEA88AB}" type="sibTrans" cxnId="{2BC4849B-A598-46DA-9334-3CEA03C623B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4BB29EFE-5402-4821-A271-90CDA07F7A9B}">
      <dgm:prSet phldrT="[Text]" custT="1"/>
      <dgm:spPr>
        <a:solidFill>
          <a:srgbClr val="3CAEA3"/>
        </a:solidFill>
      </dgm:spPr>
      <dgm:t>
        <a:bodyPr/>
        <a:lstStyle/>
        <a:p>
          <a:pPr algn="ctr"/>
          <a:r>
            <a:rPr lang="en-US" sz="3200" b="1" dirty="0">
              <a:solidFill>
                <a:schemeClr val="tx1"/>
              </a:solidFill>
            </a:rPr>
            <a:t>PROCESSING DATA</a:t>
          </a:r>
        </a:p>
      </dgm:t>
    </dgm:pt>
    <dgm:pt modelId="{1FF85C31-7303-4F6B-824A-917275928610}" type="parTrans" cxnId="{A15B7197-9E4D-4EBB-AD4E-C891C16F7D76}">
      <dgm:prSet/>
      <dgm:spPr/>
      <dgm:t>
        <a:bodyPr/>
        <a:lstStyle/>
        <a:p>
          <a:endParaRPr lang="en-US"/>
        </a:p>
      </dgm:t>
    </dgm:pt>
    <dgm:pt modelId="{23AD06D6-3979-4BC2-B72A-D3AADB124968}" type="sibTrans" cxnId="{A15B7197-9E4D-4EBB-AD4E-C891C16F7D7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640C3838-1758-4F4E-8A8B-E807FB2DC397}">
      <dgm:prSet custT="1"/>
      <dgm:spPr>
        <a:solidFill>
          <a:srgbClr val="F6D55C"/>
        </a:solidFill>
      </dgm:spPr>
      <dgm:t>
        <a:bodyPr/>
        <a:lstStyle/>
        <a:p>
          <a:pPr algn="ctr"/>
          <a:r>
            <a:rPr lang="en-US" sz="3200" b="1" dirty="0">
              <a:solidFill>
                <a:schemeClr val="tx1"/>
              </a:solidFill>
            </a:rPr>
            <a:t>VISUALIZATION</a:t>
          </a:r>
        </a:p>
      </dgm:t>
    </dgm:pt>
    <dgm:pt modelId="{F6FD422E-F21C-43B6-ADAD-A4D93CC23D35}" type="parTrans" cxnId="{AE4291E5-D455-4C41-BD86-A2FDFD0FE9E9}">
      <dgm:prSet/>
      <dgm:spPr/>
      <dgm:t>
        <a:bodyPr/>
        <a:lstStyle/>
        <a:p>
          <a:endParaRPr lang="en-US"/>
        </a:p>
      </dgm:t>
    </dgm:pt>
    <dgm:pt modelId="{F5D42DEE-AD6A-4D07-A9E2-5B34ADB7FD3B}" type="sibTrans" cxnId="{AE4291E5-D455-4C41-BD86-A2FDFD0FE9E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42C2942C-FACB-4771-B535-936DAA13AFD7}">
      <dgm:prSet custT="1"/>
      <dgm:spPr>
        <a:solidFill>
          <a:srgbClr val="ED553B"/>
        </a:solidFill>
      </dgm:spPr>
      <dgm:t>
        <a:bodyPr/>
        <a:lstStyle/>
        <a:p>
          <a:pPr algn="ctr"/>
          <a:r>
            <a:rPr lang="en-US" sz="3200" b="1" dirty="0">
              <a:solidFill>
                <a:schemeClr val="tx1"/>
              </a:solidFill>
            </a:rPr>
            <a:t>CONCLUSION</a:t>
          </a:r>
        </a:p>
      </dgm:t>
    </dgm:pt>
    <dgm:pt modelId="{F9F0A85B-A70C-4165-BC9A-4A4E73F07CC5}" type="parTrans" cxnId="{F67A1382-1AD6-44FB-A6F7-591269E3F761}">
      <dgm:prSet/>
      <dgm:spPr/>
      <dgm:t>
        <a:bodyPr/>
        <a:lstStyle/>
        <a:p>
          <a:endParaRPr lang="en-US"/>
        </a:p>
      </dgm:t>
    </dgm:pt>
    <dgm:pt modelId="{B32D8E85-3722-44F2-9E8A-5B4AB38A59DD}" type="sibTrans" cxnId="{F67A1382-1AD6-44FB-A6F7-591269E3F761}">
      <dgm:prSet/>
      <dgm:spPr/>
      <dgm:t>
        <a:bodyPr/>
        <a:lstStyle/>
        <a:p>
          <a:endParaRPr lang="en-US"/>
        </a:p>
      </dgm:t>
    </dgm:pt>
    <dgm:pt modelId="{89820C16-6A97-408D-8E60-374826E66E6A}">
      <dgm:prSet custScaleX="62697" custScaleY="88889" custLinFactNeighborX="15684" custLinFactNeighborY="13793"/>
      <dgm:spPr>
        <a:solidFill>
          <a:srgbClr val="ED553B"/>
        </a:solidFill>
      </dgm:spPr>
      <dgm:t>
        <a:bodyPr/>
        <a:lstStyle/>
        <a:p>
          <a:endParaRPr lang="en-US"/>
        </a:p>
      </dgm:t>
    </dgm:pt>
    <dgm:pt modelId="{482F8872-A099-4393-978E-B78120DCB700}" type="parTrans" cxnId="{CB471E8E-E1D5-414C-AEC1-880CF6476CCD}">
      <dgm:prSet/>
      <dgm:spPr/>
      <dgm:t>
        <a:bodyPr/>
        <a:lstStyle/>
        <a:p>
          <a:endParaRPr lang="en-US"/>
        </a:p>
      </dgm:t>
    </dgm:pt>
    <dgm:pt modelId="{2D83FDB3-9D0C-4074-B64B-9C882D1E5499}" type="sibTrans" cxnId="{CB471E8E-E1D5-414C-AEC1-880CF6476CCD}">
      <dgm:prSet/>
      <dgm:spPr/>
      <dgm:t>
        <a:bodyPr/>
        <a:lstStyle/>
        <a:p>
          <a:endParaRPr lang="en-US"/>
        </a:p>
      </dgm:t>
    </dgm:pt>
    <dgm:pt modelId="{9340A481-7326-4534-88B3-C6E0D0D4237F}">
      <dgm:prSet custScaleX="62697" custScaleY="88889" custLinFactNeighborX="15684" custLinFactNeighborY="13793"/>
      <dgm:spPr>
        <a:solidFill>
          <a:srgbClr val="ED553B"/>
        </a:solidFill>
      </dgm:spPr>
      <dgm:t>
        <a:bodyPr/>
        <a:lstStyle/>
        <a:p>
          <a:endParaRPr lang="en-US"/>
        </a:p>
      </dgm:t>
    </dgm:pt>
    <dgm:pt modelId="{EE091F30-4FE9-4D92-B576-FE85D76DEA49}" type="parTrans" cxnId="{09344199-C03E-4021-BD21-5AB1B2EF82CE}">
      <dgm:prSet/>
      <dgm:spPr/>
      <dgm:t>
        <a:bodyPr/>
        <a:lstStyle/>
        <a:p>
          <a:endParaRPr lang="en-US"/>
        </a:p>
      </dgm:t>
    </dgm:pt>
    <dgm:pt modelId="{65E163A2-043B-4A7A-8387-9FFCD492A635}" type="sibTrans" cxnId="{09344199-C03E-4021-BD21-5AB1B2EF82CE}">
      <dgm:prSet/>
      <dgm:spPr/>
      <dgm:t>
        <a:bodyPr/>
        <a:lstStyle/>
        <a:p>
          <a:endParaRPr lang="en-US"/>
        </a:p>
      </dgm:t>
    </dgm:pt>
    <dgm:pt modelId="{A754517E-082C-4A7C-AFFA-D66A4BDA7FC4}" type="pres">
      <dgm:prSet presAssocID="{0B8509AB-C67E-42C4-9DC1-D2C79F32D37D}" presName="outerComposite" presStyleCnt="0">
        <dgm:presLayoutVars>
          <dgm:chMax val="5"/>
          <dgm:dir/>
          <dgm:resizeHandles val="exact"/>
        </dgm:presLayoutVars>
      </dgm:prSet>
      <dgm:spPr/>
    </dgm:pt>
    <dgm:pt modelId="{4CDE9E52-2625-4688-8375-78FE0C6801A5}" type="pres">
      <dgm:prSet presAssocID="{0B8509AB-C67E-42C4-9DC1-D2C79F32D37D}" presName="dummyMaxCanvas" presStyleCnt="0">
        <dgm:presLayoutVars/>
      </dgm:prSet>
      <dgm:spPr/>
    </dgm:pt>
    <dgm:pt modelId="{7F00C7EE-EAF3-422B-924E-409407E80726}" type="pres">
      <dgm:prSet presAssocID="{0B8509AB-C67E-42C4-9DC1-D2C79F32D37D}" presName="FiveNodes_1" presStyleLbl="node1" presStyleIdx="0" presStyleCnt="5" custScaleX="54151" custScaleY="88889" custLinFactNeighborX="-11099" custLinFactNeighborY="25433">
        <dgm:presLayoutVars>
          <dgm:bulletEnabled val="1"/>
        </dgm:presLayoutVars>
      </dgm:prSet>
      <dgm:spPr/>
    </dgm:pt>
    <dgm:pt modelId="{784845A2-6531-4374-BB99-0C52CBF56122}" type="pres">
      <dgm:prSet presAssocID="{0B8509AB-C67E-42C4-9DC1-D2C79F32D37D}" presName="FiveNodes_2" presStyleLbl="node1" presStyleIdx="1" presStyleCnt="5" custScaleX="54151" custScaleY="88889" custLinFactNeighborX="-3995" custLinFactNeighborY="16457">
        <dgm:presLayoutVars>
          <dgm:bulletEnabled val="1"/>
        </dgm:presLayoutVars>
      </dgm:prSet>
      <dgm:spPr/>
    </dgm:pt>
    <dgm:pt modelId="{CDEC684E-D1A2-4EEB-A130-92528FB236AE}" type="pres">
      <dgm:prSet presAssocID="{0B8509AB-C67E-42C4-9DC1-D2C79F32D37D}" presName="FiveNodes_3" presStyleLbl="node1" presStyleIdx="2" presStyleCnt="5" custScaleX="64707" custScaleY="88889" custLinFactNeighborX="5741" custLinFactNeighborY="5995">
        <dgm:presLayoutVars>
          <dgm:bulletEnabled val="1"/>
        </dgm:presLayoutVars>
      </dgm:prSet>
      <dgm:spPr/>
    </dgm:pt>
    <dgm:pt modelId="{CAB33A59-463B-4A0F-8300-52E8BA3C5361}" type="pres">
      <dgm:prSet presAssocID="{0B8509AB-C67E-42C4-9DC1-D2C79F32D37D}" presName="FiveNodes_4" presStyleLbl="node1" presStyleIdx="3" presStyleCnt="5" custScaleX="56285" custScaleY="88889" custLinFactNeighborX="10203" custLinFactNeighborY="-3416">
        <dgm:presLayoutVars>
          <dgm:bulletEnabled val="1"/>
        </dgm:presLayoutVars>
      </dgm:prSet>
      <dgm:spPr/>
    </dgm:pt>
    <dgm:pt modelId="{4F3FFB28-F46C-4F3C-93F2-D72590B17E54}" type="pres">
      <dgm:prSet presAssocID="{0B8509AB-C67E-42C4-9DC1-D2C79F32D37D}" presName="FiveNodes_5" presStyleLbl="node1" presStyleIdx="4" presStyleCnt="5" custScaleX="62697" custScaleY="88889" custLinFactNeighborX="19060" custLinFactNeighborY="-8236">
        <dgm:presLayoutVars>
          <dgm:bulletEnabled val="1"/>
        </dgm:presLayoutVars>
      </dgm:prSet>
      <dgm:spPr/>
    </dgm:pt>
    <dgm:pt modelId="{4DC47951-E9EC-489D-9AE5-D53136D43588}" type="pres">
      <dgm:prSet presAssocID="{0B8509AB-C67E-42C4-9DC1-D2C79F32D37D}" presName="FiveConn_1-2" presStyleLbl="fgAccFollowNode1" presStyleIdx="0" presStyleCnt="4" custScaleX="96656" custScaleY="100000" custLinFactX="-153952" custLinFactNeighborX="-200000" custLinFactNeighborY="9995">
        <dgm:presLayoutVars>
          <dgm:bulletEnabled val="1"/>
        </dgm:presLayoutVars>
      </dgm:prSet>
      <dgm:spPr/>
    </dgm:pt>
    <dgm:pt modelId="{862921AB-E6B2-413F-9740-D965E7B41DD3}" type="pres">
      <dgm:prSet presAssocID="{0B8509AB-C67E-42C4-9DC1-D2C79F32D37D}" presName="FiveConn_2-3" presStyleLbl="fgAccFollowNode1" presStyleIdx="1" presStyleCnt="4" custScaleX="96656" custScaleY="100000" custLinFactX="-100000" custLinFactNeighborX="-167253" custLinFactNeighborY="3941">
        <dgm:presLayoutVars>
          <dgm:bulletEnabled val="1"/>
        </dgm:presLayoutVars>
      </dgm:prSet>
      <dgm:spPr/>
    </dgm:pt>
    <dgm:pt modelId="{98E2056F-B0A9-4CEA-A17C-0C98DFA59EAB}" type="pres">
      <dgm:prSet presAssocID="{0B8509AB-C67E-42C4-9DC1-D2C79F32D37D}" presName="FiveConn_3-4" presStyleLbl="fgAccFollowNode1" presStyleIdx="2" presStyleCnt="4" custScaleX="96656" custScaleY="100000" custLinFactX="-27317" custLinFactNeighborX="-100000" custLinFactNeighborY="-3689">
        <dgm:presLayoutVars>
          <dgm:bulletEnabled val="1"/>
        </dgm:presLayoutVars>
      </dgm:prSet>
      <dgm:spPr/>
    </dgm:pt>
    <dgm:pt modelId="{AE2E2083-AE58-4701-A4A4-C1826403ADD6}" type="pres">
      <dgm:prSet presAssocID="{0B8509AB-C67E-42C4-9DC1-D2C79F32D37D}" presName="FiveConn_4-5" presStyleLbl="fgAccFollowNode1" presStyleIdx="3" presStyleCnt="4" custScaleX="96656" custScaleY="100000" custLinFactX="-5160" custLinFactNeighborX="-100000" custLinFactNeighborY="-1791">
        <dgm:presLayoutVars>
          <dgm:bulletEnabled val="1"/>
        </dgm:presLayoutVars>
      </dgm:prSet>
      <dgm:spPr/>
    </dgm:pt>
    <dgm:pt modelId="{2059EB2A-AA7B-4E70-BCB9-5106C7E4474A}" type="pres">
      <dgm:prSet presAssocID="{0B8509AB-C67E-42C4-9DC1-D2C79F32D37D}" presName="FiveNodes_1_text" presStyleLbl="node1" presStyleIdx="4" presStyleCnt="5">
        <dgm:presLayoutVars>
          <dgm:bulletEnabled val="1"/>
        </dgm:presLayoutVars>
      </dgm:prSet>
      <dgm:spPr/>
    </dgm:pt>
    <dgm:pt modelId="{BF7622DB-A282-4849-BDC4-12064D2D306F}" type="pres">
      <dgm:prSet presAssocID="{0B8509AB-C67E-42C4-9DC1-D2C79F32D37D}" presName="FiveNodes_2_text" presStyleLbl="node1" presStyleIdx="4" presStyleCnt="5">
        <dgm:presLayoutVars>
          <dgm:bulletEnabled val="1"/>
        </dgm:presLayoutVars>
      </dgm:prSet>
      <dgm:spPr/>
    </dgm:pt>
    <dgm:pt modelId="{2A1467EF-F494-4575-A96D-DBD257F41B15}" type="pres">
      <dgm:prSet presAssocID="{0B8509AB-C67E-42C4-9DC1-D2C79F32D37D}" presName="FiveNodes_3_text" presStyleLbl="node1" presStyleIdx="4" presStyleCnt="5">
        <dgm:presLayoutVars>
          <dgm:bulletEnabled val="1"/>
        </dgm:presLayoutVars>
      </dgm:prSet>
      <dgm:spPr/>
    </dgm:pt>
    <dgm:pt modelId="{76832685-7F11-4F8C-B7DC-5D0207738788}" type="pres">
      <dgm:prSet presAssocID="{0B8509AB-C67E-42C4-9DC1-D2C79F32D37D}" presName="FiveNodes_4_text" presStyleLbl="node1" presStyleIdx="4" presStyleCnt="5">
        <dgm:presLayoutVars>
          <dgm:bulletEnabled val="1"/>
        </dgm:presLayoutVars>
      </dgm:prSet>
      <dgm:spPr/>
    </dgm:pt>
    <dgm:pt modelId="{9B04588B-C693-4008-93A8-A691CFE48915}" type="pres">
      <dgm:prSet presAssocID="{0B8509AB-C67E-42C4-9DC1-D2C79F32D37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A986703-AC69-47E1-8F0B-15B248383B7F}" type="presOf" srcId="{30747876-47BE-490E-B2FB-3F140678E6D2}" destId="{4DC47951-E9EC-489D-9AE5-D53136D43588}" srcOrd="0" destOrd="0" presId="urn:microsoft.com/office/officeart/2005/8/layout/vProcess5"/>
    <dgm:cxn modelId="{2B824908-A2CB-4BBB-83AA-1EBE77608BB8}" type="presOf" srcId="{0D9C9E0A-E4B3-4EF8-AEC7-C4AF1DEA88AB}" destId="{862921AB-E6B2-413F-9740-D965E7B41DD3}" srcOrd="0" destOrd="0" presId="urn:microsoft.com/office/officeart/2005/8/layout/vProcess5"/>
    <dgm:cxn modelId="{6AC21C18-08BB-4C65-A3A9-074C384815B6}" type="presOf" srcId="{E181E104-C53E-42A2-862A-F4BD85CE933B}" destId="{7F00C7EE-EAF3-422B-924E-409407E80726}" srcOrd="0" destOrd="0" presId="urn:microsoft.com/office/officeart/2005/8/layout/vProcess5"/>
    <dgm:cxn modelId="{56598B1D-C4CC-423E-A834-47B9210065AE}" type="presOf" srcId="{E181E104-C53E-42A2-862A-F4BD85CE933B}" destId="{2059EB2A-AA7B-4E70-BCB9-5106C7E4474A}" srcOrd="1" destOrd="0" presId="urn:microsoft.com/office/officeart/2005/8/layout/vProcess5"/>
    <dgm:cxn modelId="{96F51654-716C-416F-9190-9564AAB83158}" type="presOf" srcId="{42C2942C-FACB-4771-B535-936DAA13AFD7}" destId="{4F3FFB28-F46C-4F3C-93F2-D72590B17E54}" srcOrd="0" destOrd="0" presId="urn:microsoft.com/office/officeart/2005/8/layout/vProcess5"/>
    <dgm:cxn modelId="{A3C19174-B125-4A26-A184-C86D224D7592}" type="presOf" srcId="{640C3838-1758-4F4E-8A8B-E807FB2DC397}" destId="{76832685-7F11-4F8C-B7DC-5D0207738788}" srcOrd="1" destOrd="0" presId="urn:microsoft.com/office/officeart/2005/8/layout/vProcess5"/>
    <dgm:cxn modelId="{66B3AE77-072E-4CDB-942A-16F8E6A125B1}" type="presOf" srcId="{42C2942C-FACB-4771-B535-936DAA13AFD7}" destId="{9B04588B-C693-4008-93A8-A691CFE48915}" srcOrd="1" destOrd="0" presId="urn:microsoft.com/office/officeart/2005/8/layout/vProcess5"/>
    <dgm:cxn modelId="{A77B6881-E84B-40A3-ABC5-88185FD37520}" type="presOf" srcId="{23AD06D6-3979-4BC2-B72A-D3AADB124968}" destId="{98E2056F-B0A9-4CEA-A17C-0C98DFA59EAB}" srcOrd="0" destOrd="0" presId="urn:microsoft.com/office/officeart/2005/8/layout/vProcess5"/>
    <dgm:cxn modelId="{F67A1382-1AD6-44FB-A6F7-591269E3F761}" srcId="{0B8509AB-C67E-42C4-9DC1-D2C79F32D37D}" destId="{42C2942C-FACB-4771-B535-936DAA13AFD7}" srcOrd="4" destOrd="0" parTransId="{F9F0A85B-A70C-4165-BC9A-4A4E73F07CC5}" sibTransId="{B32D8E85-3722-44F2-9E8A-5B4AB38A59DD}"/>
    <dgm:cxn modelId="{CB471E8E-E1D5-414C-AEC1-880CF6476CCD}" srcId="{0B8509AB-C67E-42C4-9DC1-D2C79F32D37D}" destId="{89820C16-6A97-408D-8E60-374826E66E6A}" srcOrd="6" destOrd="0" parTransId="{482F8872-A099-4393-978E-B78120DCB700}" sibTransId="{2D83FDB3-9D0C-4074-B64B-9C882D1E5499}"/>
    <dgm:cxn modelId="{A15B7197-9E4D-4EBB-AD4E-C891C16F7D76}" srcId="{0B8509AB-C67E-42C4-9DC1-D2C79F32D37D}" destId="{4BB29EFE-5402-4821-A271-90CDA07F7A9B}" srcOrd="2" destOrd="0" parTransId="{1FF85C31-7303-4F6B-824A-917275928610}" sibTransId="{23AD06D6-3979-4BC2-B72A-D3AADB124968}"/>
    <dgm:cxn modelId="{09344199-C03E-4021-BD21-5AB1B2EF82CE}" srcId="{0B8509AB-C67E-42C4-9DC1-D2C79F32D37D}" destId="{9340A481-7326-4534-88B3-C6E0D0D4237F}" srcOrd="5" destOrd="0" parTransId="{EE091F30-4FE9-4D92-B576-FE85D76DEA49}" sibTransId="{65E163A2-043B-4A7A-8387-9FFCD492A635}"/>
    <dgm:cxn modelId="{2BC4849B-A598-46DA-9334-3CEA03C623B0}" srcId="{0B8509AB-C67E-42C4-9DC1-D2C79F32D37D}" destId="{A93082B4-CB9E-43BE-816C-7F7BABDF37DC}" srcOrd="1" destOrd="0" parTransId="{4F10527D-A456-4CED-B149-26D7284C9C65}" sibTransId="{0D9C9E0A-E4B3-4EF8-AEC7-C4AF1DEA88AB}"/>
    <dgm:cxn modelId="{216C24A4-1006-4BD4-BA6A-8C8BA5A0AC19}" srcId="{0B8509AB-C67E-42C4-9DC1-D2C79F32D37D}" destId="{E181E104-C53E-42A2-862A-F4BD85CE933B}" srcOrd="0" destOrd="0" parTransId="{16640ACF-DB73-4940-AEB1-DAE1CE812435}" sibTransId="{30747876-47BE-490E-B2FB-3F140678E6D2}"/>
    <dgm:cxn modelId="{F25294AD-E600-4858-BB5C-E96C9349B23F}" type="presOf" srcId="{A93082B4-CB9E-43BE-816C-7F7BABDF37DC}" destId="{BF7622DB-A282-4849-BDC4-12064D2D306F}" srcOrd="1" destOrd="0" presId="urn:microsoft.com/office/officeart/2005/8/layout/vProcess5"/>
    <dgm:cxn modelId="{91E41AC0-EA4D-4C67-AA71-9F3FA5115D2B}" type="presOf" srcId="{640C3838-1758-4F4E-8A8B-E807FB2DC397}" destId="{CAB33A59-463B-4A0F-8300-52E8BA3C5361}" srcOrd="0" destOrd="0" presId="urn:microsoft.com/office/officeart/2005/8/layout/vProcess5"/>
    <dgm:cxn modelId="{F28A89C5-E580-485D-B56C-02F792019497}" type="presOf" srcId="{4BB29EFE-5402-4821-A271-90CDA07F7A9B}" destId="{2A1467EF-F494-4575-A96D-DBD257F41B15}" srcOrd="1" destOrd="0" presId="urn:microsoft.com/office/officeart/2005/8/layout/vProcess5"/>
    <dgm:cxn modelId="{5E1557CF-252C-4D5D-A4B9-858B1B2D6C89}" type="presOf" srcId="{4BB29EFE-5402-4821-A271-90CDA07F7A9B}" destId="{CDEC684E-D1A2-4EEB-A130-92528FB236AE}" srcOrd="0" destOrd="0" presId="urn:microsoft.com/office/officeart/2005/8/layout/vProcess5"/>
    <dgm:cxn modelId="{E16AD3D6-D5C4-477B-A945-3EEAEF4FF648}" type="presOf" srcId="{A93082B4-CB9E-43BE-816C-7F7BABDF37DC}" destId="{784845A2-6531-4374-BB99-0C52CBF56122}" srcOrd="0" destOrd="0" presId="urn:microsoft.com/office/officeart/2005/8/layout/vProcess5"/>
    <dgm:cxn modelId="{AE4291E5-D455-4C41-BD86-A2FDFD0FE9E9}" srcId="{0B8509AB-C67E-42C4-9DC1-D2C79F32D37D}" destId="{640C3838-1758-4F4E-8A8B-E807FB2DC397}" srcOrd="3" destOrd="0" parTransId="{F6FD422E-F21C-43B6-ADAD-A4D93CC23D35}" sibTransId="{F5D42DEE-AD6A-4D07-A9E2-5B34ADB7FD3B}"/>
    <dgm:cxn modelId="{3DCA88E7-B7A4-4D6F-AEEF-941B1880DBB9}" type="presOf" srcId="{0B8509AB-C67E-42C4-9DC1-D2C79F32D37D}" destId="{A754517E-082C-4A7C-AFFA-D66A4BDA7FC4}" srcOrd="0" destOrd="0" presId="urn:microsoft.com/office/officeart/2005/8/layout/vProcess5"/>
    <dgm:cxn modelId="{A7CACFF7-54D8-436D-A62C-D48256A2893E}" type="presOf" srcId="{F5D42DEE-AD6A-4D07-A9E2-5B34ADB7FD3B}" destId="{AE2E2083-AE58-4701-A4A4-C1826403ADD6}" srcOrd="0" destOrd="0" presId="urn:microsoft.com/office/officeart/2005/8/layout/vProcess5"/>
    <dgm:cxn modelId="{6FF2735D-4AAA-4687-86D1-7BDA4D9DEE69}" type="presParOf" srcId="{A754517E-082C-4A7C-AFFA-D66A4BDA7FC4}" destId="{4CDE9E52-2625-4688-8375-78FE0C6801A5}" srcOrd="0" destOrd="0" presId="urn:microsoft.com/office/officeart/2005/8/layout/vProcess5"/>
    <dgm:cxn modelId="{FC063805-334C-46B8-9064-59C268A203AB}" type="presParOf" srcId="{A754517E-082C-4A7C-AFFA-D66A4BDA7FC4}" destId="{7F00C7EE-EAF3-422B-924E-409407E80726}" srcOrd="1" destOrd="0" presId="urn:microsoft.com/office/officeart/2005/8/layout/vProcess5"/>
    <dgm:cxn modelId="{798B3FF2-F715-4B06-A47A-745AEBAA0332}" type="presParOf" srcId="{A754517E-082C-4A7C-AFFA-D66A4BDA7FC4}" destId="{784845A2-6531-4374-BB99-0C52CBF56122}" srcOrd="2" destOrd="0" presId="urn:microsoft.com/office/officeart/2005/8/layout/vProcess5"/>
    <dgm:cxn modelId="{18CBF12B-FE5E-4C85-BFCD-F0018705CCEC}" type="presParOf" srcId="{A754517E-082C-4A7C-AFFA-D66A4BDA7FC4}" destId="{CDEC684E-D1A2-4EEB-A130-92528FB236AE}" srcOrd="3" destOrd="0" presId="urn:microsoft.com/office/officeart/2005/8/layout/vProcess5"/>
    <dgm:cxn modelId="{216A3B9D-BFB5-4F70-9791-33492333A2E6}" type="presParOf" srcId="{A754517E-082C-4A7C-AFFA-D66A4BDA7FC4}" destId="{CAB33A59-463B-4A0F-8300-52E8BA3C5361}" srcOrd="4" destOrd="0" presId="urn:microsoft.com/office/officeart/2005/8/layout/vProcess5"/>
    <dgm:cxn modelId="{69C3BBFB-2F84-4FA5-BBB4-D71F40CD5B03}" type="presParOf" srcId="{A754517E-082C-4A7C-AFFA-D66A4BDA7FC4}" destId="{4F3FFB28-F46C-4F3C-93F2-D72590B17E54}" srcOrd="5" destOrd="0" presId="urn:microsoft.com/office/officeart/2005/8/layout/vProcess5"/>
    <dgm:cxn modelId="{AD338004-B189-4350-B39E-D13B75022D52}" type="presParOf" srcId="{A754517E-082C-4A7C-AFFA-D66A4BDA7FC4}" destId="{4DC47951-E9EC-489D-9AE5-D53136D43588}" srcOrd="6" destOrd="0" presId="urn:microsoft.com/office/officeart/2005/8/layout/vProcess5"/>
    <dgm:cxn modelId="{D456A664-E2DA-493E-8FD6-6832FF963422}" type="presParOf" srcId="{A754517E-082C-4A7C-AFFA-D66A4BDA7FC4}" destId="{862921AB-E6B2-413F-9740-D965E7B41DD3}" srcOrd="7" destOrd="0" presId="urn:microsoft.com/office/officeart/2005/8/layout/vProcess5"/>
    <dgm:cxn modelId="{B348CE33-92A7-4E37-8408-26E050AEA858}" type="presParOf" srcId="{A754517E-082C-4A7C-AFFA-D66A4BDA7FC4}" destId="{98E2056F-B0A9-4CEA-A17C-0C98DFA59EAB}" srcOrd="8" destOrd="0" presId="urn:microsoft.com/office/officeart/2005/8/layout/vProcess5"/>
    <dgm:cxn modelId="{C1C39BA2-1F10-4B38-9CF9-E3CEF38815DE}" type="presParOf" srcId="{A754517E-082C-4A7C-AFFA-D66A4BDA7FC4}" destId="{AE2E2083-AE58-4701-A4A4-C1826403ADD6}" srcOrd="9" destOrd="0" presId="urn:microsoft.com/office/officeart/2005/8/layout/vProcess5"/>
    <dgm:cxn modelId="{46B02F85-30B1-4BA0-964C-4A12B9D3ED0D}" type="presParOf" srcId="{A754517E-082C-4A7C-AFFA-D66A4BDA7FC4}" destId="{2059EB2A-AA7B-4E70-BCB9-5106C7E4474A}" srcOrd="10" destOrd="0" presId="urn:microsoft.com/office/officeart/2005/8/layout/vProcess5"/>
    <dgm:cxn modelId="{3A62D867-F812-4CCD-B265-CF316E6E4A03}" type="presParOf" srcId="{A754517E-082C-4A7C-AFFA-D66A4BDA7FC4}" destId="{BF7622DB-A282-4849-BDC4-12064D2D306F}" srcOrd="11" destOrd="0" presId="urn:microsoft.com/office/officeart/2005/8/layout/vProcess5"/>
    <dgm:cxn modelId="{912DE880-7185-4B1C-BEC4-587C32A8AAE3}" type="presParOf" srcId="{A754517E-082C-4A7C-AFFA-D66A4BDA7FC4}" destId="{2A1467EF-F494-4575-A96D-DBD257F41B15}" srcOrd="12" destOrd="0" presId="urn:microsoft.com/office/officeart/2005/8/layout/vProcess5"/>
    <dgm:cxn modelId="{998A05D7-7223-4CF9-B0CA-711E72F5CD58}" type="presParOf" srcId="{A754517E-082C-4A7C-AFFA-D66A4BDA7FC4}" destId="{76832685-7F11-4F8C-B7DC-5D0207738788}" srcOrd="13" destOrd="0" presId="urn:microsoft.com/office/officeart/2005/8/layout/vProcess5"/>
    <dgm:cxn modelId="{B28A8D6C-781F-4206-9116-1C79851F76E6}" type="presParOf" srcId="{A754517E-082C-4A7C-AFFA-D66A4BDA7FC4}" destId="{9B04588B-C693-4008-93A8-A691CFE4891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0C7EE-EAF3-422B-924E-409407E80726}">
      <dsp:nvSpPr>
        <dsp:cNvPr id="0" name=""/>
        <dsp:cNvSpPr/>
      </dsp:nvSpPr>
      <dsp:spPr>
        <a:xfrm>
          <a:off x="846496" y="337610"/>
          <a:ext cx="3876251" cy="968418"/>
        </a:xfrm>
        <a:prstGeom prst="roundRect">
          <a:avLst>
            <a:gd name="adj" fmla="val 10000"/>
          </a:avLst>
        </a:prstGeom>
        <a:solidFill>
          <a:srgbClr val="173F5F"/>
        </a:solidFill>
        <a:ln w="12700" cap="flat" cmpd="sng" algn="ctr">
          <a:solidFill>
            <a:srgbClr val="173F5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>
            <a:solidFill>
              <a:schemeClr val="tx1"/>
            </a:solidFill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1"/>
              </a:solidFill>
            </a:rPr>
            <a:t>CONVERT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874860" y="365974"/>
        <a:ext cx="3148445" cy="911690"/>
      </dsp:txXfrm>
    </dsp:sp>
    <dsp:sp modelId="{784845A2-6531-4374-BB99-0C52CBF56122}">
      <dsp:nvSpPr>
        <dsp:cNvPr id="0" name=""/>
        <dsp:cNvSpPr/>
      </dsp:nvSpPr>
      <dsp:spPr>
        <a:xfrm>
          <a:off x="1889559" y="1480604"/>
          <a:ext cx="3876251" cy="968418"/>
        </a:xfrm>
        <a:prstGeom prst="roundRect">
          <a:avLst>
            <a:gd name="adj" fmla="val 10000"/>
          </a:avLst>
        </a:prstGeom>
        <a:solidFill>
          <a:srgbClr val="2063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1"/>
              </a:solidFill>
            </a:rPr>
            <a:t>CLEANSING</a:t>
          </a:r>
        </a:p>
      </dsp:txBody>
      <dsp:txXfrm>
        <a:off x="1917923" y="1508968"/>
        <a:ext cx="3146590" cy="911690"/>
      </dsp:txXfrm>
    </dsp:sp>
    <dsp:sp modelId="{CDEC684E-D1A2-4EEB-A130-92528FB236AE}">
      <dsp:nvSpPr>
        <dsp:cNvPr id="0" name=""/>
        <dsp:cNvSpPr/>
      </dsp:nvSpPr>
      <dsp:spPr>
        <a:xfrm>
          <a:off x="2743216" y="2607408"/>
          <a:ext cx="4631874" cy="968418"/>
        </a:xfrm>
        <a:prstGeom prst="roundRect">
          <a:avLst>
            <a:gd name="adj" fmla="val 10000"/>
          </a:avLst>
        </a:prstGeom>
        <a:solidFill>
          <a:srgbClr val="3CAE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PROCESSING DATA</a:t>
          </a:r>
        </a:p>
      </dsp:txBody>
      <dsp:txXfrm>
        <a:off x="2771580" y="2635772"/>
        <a:ext cx="3771033" cy="911690"/>
      </dsp:txXfrm>
    </dsp:sp>
    <dsp:sp modelId="{CAB33A59-463B-4A0F-8300-52E8BA3C5361}">
      <dsp:nvSpPr>
        <dsp:cNvPr id="0" name=""/>
        <dsp:cNvSpPr/>
      </dsp:nvSpPr>
      <dsp:spPr>
        <a:xfrm>
          <a:off x="3898592" y="3745663"/>
          <a:ext cx="4029008" cy="968418"/>
        </a:xfrm>
        <a:prstGeom prst="roundRect">
          <a:avLst>
            <a:gd name="adj" fmla="val 10000"/>
          </a:avLst>
        </a:prstGeom>
        <a:solidFill>
          <a:srgbClr val="F6D55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VISUALIZATION</a:t>
          </a:r>
        </a:p>
      </dsp:txBody>
      <dsp:txXfrm>
        <a:off x="3926956" y="3774027"/>
        <a:ext cx="3272827" cy="911690"/>
      </dsp:txXfrm>
    </dsp:sp>
    <dsp:sp modelId="{4F3FFB28-F46C-4F3C-93F2-D72590B17E54}">
      <dsp:nvSpPr>
        <dsp:cNvPr id="0" name=""/>
        <dsp:cNvSpPr/>
      </dsp:nvSpPr>
      <dsp:spPr>
        <a:xfrm>
          <a:off x="4808405" y="4933935"/>
          <a:ext cx="4487993" cy="968418"/>
        </a:xfrm>
        <a:prstGeom prst="roundRect">
          <a:avLst>
            <a:gd name="adj" fmla="val 10000"/>
          </a:avLst>
        </a:prstGeom>
        <a:solidFill>
          <a:srgbClr val="ED55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CONCLUSION</a:t>
          </a:r>
        </a:p>
      </dsp:txBody>
      <dsp:txXfrm>
        <a:off x="4836769" y="4962299"/>
        <a:ext cx="3652131" cy="911690"/>
      </dsp:txXfrm>
    </dsp:sp>
    <dsp:sp modelId="{4DC47951-E9EC-489D-9AE5-D53136D43588}">
      <dsp:nvSpPr>
        <dsp:cNvPr id="0" name=""/>
        <dsp:cNvSpPr/>
      </dsp:nvSpPr>
      <dsp:spPr>
        <a:xfrm>
          <a:off x="3955383" y="866698"/>
          <a:ext cx="684474" cy="708155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109390" y="866698"/>
        <a:ext cx="376460" cy="538748"/>
      </dsp:txXfrm>
    </dsp:sp>
    <dsp:sp modelId="{862921AB-E6B2-413F-9740-D965E7B41DD3}">
      <dsp:nvSpPr>
        <dsp:cNvPr id="0" name=""/>
        <dsp:cNvSpPr/>
      </dsp:nvSpPr>
      <dsp:spPr>
        <a:xfrm>
          <a:off x="5103889" y="2064610"/>
          <a:ext cx="684474" cy="708155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257896" y="2064610"/>
        <a:ext cx="376460" cy="538748"/>
      </dsp:txXfrm>
    </dsp:sp>
    <dsp:sp modelId="{98E2056F-B0A9-4CEA-A17C-0C98DFA59EAB}">
      <dsp:nvSpPr>
        <dsp:cNvPr id="0" name=""/>
        <dsp:cNvSpPr/>
      </dsp:nvSpPr>
      <dsp:spPr>
        <a:xfrm>
          <a:off x="6629396" y="3233205"/>
          <a:ext cx="684474" cy="708155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783403" y="3233205"/>
        <a:ext cx="376460" cy="538748"/>
      </dsp:txXfrm>
    </dsp:sp>
    <dsp:sp modelId="{AE2E2083-AE58-4701-A4A4-C1826403ADD6}">
      <dsp:nvSpPr>
        <dsp:cNvPr id="0" name=""/>
        <dsp:cNvSpPr/>
      </dsp:nvSpPr>
      <dsp:spPr>
        <a:xfrm>
          <a:off x="7320845" y="4499536"/>
          <a:ext cx="684474" cy="708155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474852" y="4499536"/>
        <a:ext cx="376460" cy="538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898" cy="498261"/>
          </a:xfrm>
          <a:prstGeom prst="rect">
            <a:avLst/>
          </a:prstGeom>
        </p:spPr>
        <p:txBody>
          <a:bodyPr vert="horz" lIns="67279" tIns="33639" rIns="67279" bIns="33639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641" y="1"/>
            <a:ext cx="2949898" cy="498261"/>
          </a:xfrm>
          <a:prstGeom prst="rect">
            <a:avLst/>
          </a:prstGeom>
        </p:spPr>
        <p:txBody>
          <a:bodyPr vert="horz" lIns="67279" tIns="33639" rIns="67279" bIns="33639" rtlCol="0"/>
          <a:lstStyle>
            <a:lvl1pPr algn="r">
              <a:defRPr sz="900"/>
            </a:lvl1pPr>
          </a:lstStyle>
          <a:p>
            <a:fld id="{BB208FCA-D9BD-4AD5-9846-B5A87224777A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1078"/>
            <a:ext cx="2949898" cy="498261"/>
          </a:xfrm>
          <a:prstGeom prst="rect">
            <a:avLst/>
          </a:prstGeom>
        </p:spPr>
        <p:txBody>
          <a:bodyPr vert="horz" lIns="67279" tIns="33639" rIns="67279" bIns="33639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641" y="9441078"/>
            <a:ext cx="2949898" cy="498261"/>
          </a:xfrm>
          <a:prstGeom prst="rect">
            <a:avLst/>
          </a:prstGeom>
        </p:spPr>
        <p:txBody>
          <a:bodyPr vert="horz" lIns="67279" tIns="33639" rIns="67279" bIns="33639" rtlCol="0" anchor="b"/>
          <a:lstStyle>
            <a:lvl1pPr algn="r">
              <a:defRPr sz="900"/>
            </a:lvl1pPr>
          </a:lstStyle>
          <a:p>
            <a:fld id="{78B55A2F-C49E-4E40-BF9A-C54A9A32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445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898" cy="498261"/>
          </a:xfrm>
          <a:prstGeom prst="rect">
            <a:avLst/>
          </a:prstGeom>
        </p:spPr>
        <p:txBody>
          <a:bodyPr vert="horz" lIns="67279" tIns="33639" rIns="67279" bIns="33639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641" y="1"/>
            <a:ext cx="2949898" cy="498261"/>
          </a:xfrm>
          <a:prstGeom prst="rect">
            <a:avLst/>
          </a:prstGeom>
        </p:spPr>
        <p:txBody>
          <a:bodyPr vert="horz" lIns="67279" tIns="33639" rIns="67279" bIns="33639" rtlCol="0"/>
          <a:lstStyle>
            <a:lvl1pPr algn="r">
              <a:defRPr sz="900"/>
            </a:lvl1pPr>
          </a:lstStyle>
          <a:p>
            <a:fld id="{AA828A9F-399F-431E-AA21-14870B766E1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7357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7279" tIns="33639" rIns="67279" bIns="3363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55" y="4783631"/>
            <a:ext cx="5446093" cy="3913291"/>
          </a:xfrm>
          <a:prstGeom prst="rect">
            <a:avLst/>
          </a:prstGeom>
        </p:spPr>
        <p:txBody>
          <a:bodyPr vert="horz" lIns="67279" tIns="33639" rIns="67279" bIns="3363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1078"/>
            <a:ext cx="2949898" cy="498261"/>
          </a:xfrm>
          <a:prstGeom prst="rect">
            <a:avLst/>
          </a:prstGeom>
        </p:spPr>
        <p:txBody>
          <a:bodyPr vert="horz" lIns="67279" tIns="33639" rIns="67279" bIns="33639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641" y="9441078"/>
            <a:ext cx="2949898" cy="498261"/>
          </a:xfrm>
          <a:prstGeom prst="rect">
            <a:avLst/>
          </a:prstGeom>
        </p:spPr>
        <p:txBody>
          <a:bodyPr vert="horz" lIns="67279" tIns="33639" rIns="67279" bIns="33639" rtlCol="0" anchor="b"/>
          <a:lstStyle>
            <a:lvl1pPr algn="r">
              <a:defRPr sz="900"/>
            </a:lvl1pPr>
          </a:lstStyle>
          <a:p>
            <a:fld id="{1187FC9E-5AAD-4BD1-B85E-CF8A5574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6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7FC9E-5AAD-4BD1-B85E-CF8A55748F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7FC9E-5AAD-4BD1-B85E-CF8A55748F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4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7357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7FC9E-5AAD-4BD1-B85E-CF8A55748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3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953" y="281590"/>
            <a:ext cx="9677400" cy="80683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295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1524000"/>
            <a:ext cx="11369675" cy="1004887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98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76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3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953" y="281590"/>
            <a:ext cx="9677400" cy="80683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634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3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254000" y="1295400"/>
            <a:ext cx="10074135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2315281" y="9102854"/>
            <a:ext cx="3958519" cy="51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LEARN TO EARN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4000" y="8915400"/>
            <a:ext cx="7150847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54DBEDB-C2D6-3CE6-E3C9-0E3085BE41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2" t="36250" r="11562" b="34687"/>
          <a:stretch/>
        </p:blipFill>
        <p:spPr>
          <a:xfrm>
            <a:off x="10341634" y="347034"/>
            <a:ext cx="2489916" cy="9413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D81FCD-9895-6B16-3631-022196EA993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" y="8971396"/>
            <a:ext cx="2216246" cy="7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7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705" r:id="rId4"/>
    <p:sldLayoutId id="2147483706" r:id="rId5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kumimoji="1" sz="4693" kern="1200">
          <a:solidFill>
            <a:schemeClr val="tx1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kumimoji="1"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254000" y="1295400"/>
            <a:ext cx="10074135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2315281" y="9102854"/>
            <a:ext cx="3958519" cy="51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LEARN TO EARN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4000" y="8915400"/>
            <a:ext cx="7150847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54DBEDB-C2D6-3CE6-E3C9-0E3085BE41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2" t="36250" r="11562" b="34687"/>
          <a:stretch/>
        </p:blipFill>
        <p:spPr>
          <a:xfrm>
            <a:off x="10341634" y="347034"/>
            <a:ext cx="2489916" cy="9413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D81FCD-9895-6B16-3631-022196EA993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" y="8971396"/>
            <a:ext cx="2216246" cy="7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5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kumimoji="1" sz="4693" kern="1200">
          <a:solidFill>
            <a:schemeClr val="tx1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kumimoji="1"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nhtsa.gov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populationreview.com/state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l.com/the-ascent/research/car-ownership-statistic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hs.org/topics/speed/speed-limit-law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sleep/features/drowsy-driving.html" TargetMode="External"/><Relationship Id="rId2" Type="http://schemas.openxmlformats.org/officeDocument/2006/relationships/hyperlink" Target="https://www.nhtsa.gov/risky-driving/drowsy-driv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hs.org/topics/older-drivers#age-and-injury-risk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shstats.nhtsa.dot.gov/Api/Public/ViewPublication/813357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en.wikipedia.org/wiki/Driver_drowsiness_detec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1893" y="7144511"/>
            <a:ext cx="287188" cy="28448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979829" y="6815328"/>
            <a:ext cx="0" cy="272288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01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12" name="object 12"/>
          <p:cNvSpPr txBox="1"/>
          <p:nvPr/>
        </p:nvSpPr>
        <p:spPr>
          <a:xfrm>
            <a:off x="7862756" y="3343926"/>
            <a:ext cx="3503844" cy="2991482"/>
          </a:xfrm>
          <a:prstGeom prst="rect">
            <a:avLst/>
          </a:prstGeom>
        </p:spPr>
        <p:txBody>
          <a:bodyPr vert="horz" wrap="square" lIns="0" tIns="92795" rIns="0" bIns="0" rtlCol="0">
            <a:spAutoFit/>
          </a:bodyPr>
          <a:lstStyle/>
          <a:p>
            <a:pPr marL="13547" marR="5419">
              <a:lnSpc>
                <a:spcPct val="91900"/>
              </a:lnSpc>
              <a:spcBef>
                <a:spcPts val="731"/>
              </a:spcBef>
            </a:pPr>
            <a:r>
              <a:rPr lang="en-US" sz="6400" b="1" spc="-267" dirty="0">
                <a:solidFill>
                  <a:srgbClr val="FFFFFF"/>
                </a:solidFill>
                <a:latin typeface="Arial"/>
                <a:cs typeface="Arial"/>
              </a:rPr>
              <a:t>IDE </a:t>
            </a:r>
          </a:p>
          <a:p>
            <a:pPr marL="13547" marR="5419">
              <a:lnSpc>
                <a:spcPct val="91900"/>
              </a:lnSpc>
              <a:spcBef>
                <a:spcPts val="731"/>
              </a:spcBef>
            </a:pPr>
            <a:r>
              <a:rPr lang="en-US" sz="6400" b="1" spc="-267" dirty="0">
                <a:solidFill>
                  <a:srgbClr val="FFFFFF"/>
                </a:solidFill>
                <a:latin typeface="Arial"/>
                <a:cs typeface="Arial"/>
              </a:rPr>
              <a:t>DAN </a:t>
            </a:r>
          </a:p>
          <a:p>
            <a:pPr marL="13547" marR="5419">
              <a:lnSpc>
                <a:spcPct val="91900"/>
              </a:lnSpc>
              <a:spcBef>
                <a:spcPts val="731"/>
              </a:spcBef>
            </a:pPr>
            <a:r>
              <a:rPr lang="en-US" sz="6400" b="1" spc="-267" dirty="0">
                <a:solidFill>
                  <a:srgbClr val="FFFFFF"/>
                </a:solidFill>
                <a:latin typeface="Arial"/>
                <a:cs typeface="Arial"/>
              </a:rPr>
              <a:t>ANGLE</a:t>
            </a:r>
            <a:endParaRPr sz="704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9040" y="8286545"/>
            <a:ext cx="2889504" cy="161412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</a:pPr>
            <a:r>
              <a:rPr sz="960" b="1" spc="-122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960" b="1" spc="37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60" b="1" spc="-14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60" b="1" spc="37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60" b="1" spc="-59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96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60" b="1" spc="69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60" b="1" spc="-32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60" b="1" spc="-6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60" b="1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960" b="1" spc="-85" dirty="0">
                <a:solidFill>
                  <a:srgbClr val="FFFFFF"/>
                </a:solidFill>
                <a:latin typeface="Arial"/>
                <a:cs typeface="Arial"/>
              </a:rPr>
              <a:t>AELA</a:t>
            </a:r>
            <a:r>
              <a:rPr sz="960" b="1" spc="-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60" b="1" spc="21" dirty="0">
                <a:solidFill>
                  <a:srgbClr val="FFFFFF"/>
                </a:solidFill>
                <a:latin typeface="Arial"/>
                <a:cs typeface="Arial"/>
              </a:rPr>
              <a:t>AG</a:t>
            </a:r>
            <a:r>
              <a:rPr sz="960" b="1" spc="1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60" b="1" spc="-16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960" b="1" spc="-14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60" b="1" spc="37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60" b="1" spc="-48" dirty="0">
                <a:solidFill>
                  <a:srgbClr val="FFFFFF"/>
                </a:solidFill>
                <a:latin typeface="Arial"/>
                <a:cs typeface="Arial"/>
              </a:rPr>
              <a:t>/EY</a:t>
            </a:r>
            <a:r>
              <a:rPr sz="960" b="1" spc="-96" dirty="0">
                <a:solidFill>
                  <a:srgbClr val="FFFFFF"/>
                </a:solidFill>
                <a:latin typeface="Arial"/>
                <a:cs typeface="Arial"/>
              </a:rPr>
              <a:t>EEM</a:t>
            </a:r>
            <a:r>
              <a:rPr sz="960" b="1" spc="-64" dirty="0">
                <a:solidFill>
                  <a:srgbClr val="FFFFFF"/>
                </a:solidFill>
                <a:latin typeface="Arial"/>
                <a:cs typeface="Arial"/>
              </a:rPr>
              <a:t>/GE</a:t>
            </a:r>
            <a:r>
              <a:rPr sz="960" b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60" b="1" spc="-14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60" b="1" spc="-27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60" b="1" spc="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60" b="1" spc="2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60" b="1" spc="69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60" b="1" spc="-69" dirty="0">
                <a:solidFill>
                  <a:srgbClr val="FFFFFF"/>
                </a:solidFill>
                <a:latin typeface="Arial"/>
                <a:cs typeface="Arial"/>
              </a:rPr>
              <a:t>AGES</a:t>
            </a:r>
            <a:endParaRPr sz="96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0624" y="2932583"/>
            <a:ext cx="1247648" cy="25990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</a:pPr>
            <a:r>
              <a:rPr sz="1600" b="1" spc="-139" dirty="0">
                <a:solidFill>
                  <a:srgbClr val="FFFFFF"/>
                </a:solidFill>
                <a:latin typeface="Arial"/>
                <a:cs typeface="Arial"/>
              </a:rPr>
              <a:t>SL</a:t>
            </a:r>
            <a:r>
              <a:rPr sz="1600" b="1" spc="-53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17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00" b="1" spc="53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2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53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b="1" spc="53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53F04-A308-EEE1-23FA-4376CFFA7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93" y="0"/>
            <a:ext cx="13031893" cy="975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191769-9B49-E79E-CA1C-C6FCAD5F7B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99" y="1949094"/>
            <a:ext cx="6712508" cy="4000833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3A5453E5-F0C4-A32C-ADFE-90E3ABE0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4946369"/>
            <a:ext cx="10972799" cy="190218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“ANALISIS DATA KECELAKAAN DI JALAN RAYA BERDASARKAN NHTSA”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6" name="Title 14">
            <a:extLst>
              <a:ext uri="{FF2B5EF4-FFF2-40B4-BE49-F238E27FC236}">
                <a16:creationId xmlns:a16="http://schemas.microsoft.com/office/drawing/2014/main" id="{C4EA586E-AA87-6FEB-F4C8-B8AA97D520FF}"/>
              </a:ext>
            </a:extLst>
          </p:cNvPr>
          <p:cNvSpPr txBox="1">
            <a:spLocks/>
          </p:cNvSpPr>
          <p:nvPr/>
        </p:nvSpPr>
        <p:spPr>
          <a:xfrm>
            <a:off x="2352040" y="2751714"/>
            <a:ext cx="8300720" cy="105196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400" kern="0" dirty="0"/>
              <a:t>Project Assignment 1 Batch #2</a:t>
            </a:r>
            <a:endParaRPr lang="en-ID" sz="44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625284"/>
            <a:ext cx="9234714" cy="806831"/>
          </a:xfrm>
        </p:spPr>
        <p:txBody>
          <a:bodyPr/>
          <a:lstStyle/>
          <a:p>
            <a:r>
              <a:rPr lang="en-US" sz="3200" dirty="0"/>
              <a:t>JUMLAH KECELAKAAN BERDASARKAN HARI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44468-3912-1738-4ABA-92CD4BBE1FC8}"/>
              </a:ext>
            </a:extLst>
          </p:cNvPr>
          <p:cNvSpPr/>
          <p:nvPr/>
        </p:nvSpPr>
        <p:spPr>
          <a:xfrm>
            <a:off x="1034285" y="7239000"/>
            <a:ext cx="10936230" cy="762000"/>
          </a:xfrm>
          <a:prstGeom prst="rect">
            <a:avLst/>
          </a:prstGeom>
          <a:solidFill>
            <a:srgbClr val="20639B"/>
          </a:solidFill>
          <a:ln>
            <a:solidFill>
              <a:srgbClr val="206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NOTE :</a:t>
            </a:r>
          </a:p>
          <a:p>
            <a:pPr algn="ctr"/>
            <a:r>
              <a:rPr lang="en-US" i="1" dirty="0" err="1">
                <a:latin typeface="Comic Sans MS" panose="030F0702030302020204" pitchFamily="66" charset="0"/>
              </a:rPr>
              <a:t>Kecelakaan</a:t>
            </a:r>
            <a:r>
              <a:rPr lang="en-US" i="1" dirty="0">
                <a:latin typeface="Comic Sans MS" panose="030F0702030302020204" pitchFamily="66" charset="0"/>
              </a:rPr>
              <a:t> yang paling </a:t>
            </a:r>
            <a:r>
              <a:rPr lang="en-US" i="1" dirty="0" err="1">
                <a:latin typeface="Comic Sans MS" panose="030F0702030302020204" pitchFamily="66" charset="0"/>
              </a:rPr>
              <a:t>banyak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terjadi</a:t>
            </a:r>
            <a:r>
              <a:rPr lang="en-US" i="1" dirty="0">
                <a:latin typeface="Comic Sans MS" panose="030F0702030302020204" pitchFamily="66" charset="0"/>
              </a:rPr>
              <a:t> di </a:t>
            </a:r>
            <a:r>
              <a:rPr lang="en-US" i="1" dirty="0" err="1">
                <a:latin typeface="Comic Sans MS" panose="030F0702030302020204" pitchFamily="66" charset="0"/>
              </a:rPr>
              <a:t>hari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Senin</a:t>
            </a:r>
            <a:r>
              <a:rPr lang="en-US" i="1" dirty="0">
                <a:latin typeface="Comic Sans MS" panose="030F0702030302020204" pitchFamily="66" charset="0"/>
              </a:rPr>
              <a:t> dan </a:t>
            </a:r>
            <a:r>
              <a:rPr lang="en-US" i="1" dirty="0" err="1">
                <a:latin typeface="Comic Sans MS" panose="030F0702030302020204" pitchFamily="66" charset="0"/>
              </a:rPr>
              <a:t>Minggu</a:t>
            </a:r>
            <a:endParaRPr lang="en-US" i="1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088F2-2177-24A3-DC0B-FA0F08719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63" t="22752" r="2525" b="5296"/>
          <a:stretch/>
        </p:blipFill>
        <p:spPr>
          <a:xfrm>
            <a:off x="1034285" y="1752600"/>
            <a:ext cx="10936230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216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41" y="533400"/>
            <a:ext cx="10515600" cy="806831"/>
          </a:xfrm>
        </p:spPr>
        <p:txBody>
          <a:bodyPr/>
          <a:lstStyle/>
          <a:p>
            <a:r>
              <a:rPr lang="en-US" sz="3200" dirty="0"/>
              <a:t>KONDISI YANG MENINGKATKAN RESIKO KECELAKAAN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44468-3912-1738-4ABA-92CD4BBE1FC8}"/>
              </a:ext>
            </a:extLst>
          </p:cNvPr>
          <p:cNvSpPr/>
          <p:nvPr/>
        </p:nvSpPr>
        <p:spPr>
          <a:xfrm>
            <a:off x="1511300" y="3200400"/>
            <a:ext cx="9982200" cy="2514600"/>
          </a:xfrm>
          <a:prstGeom prst="rect">
            <a:avLst/>
          </a:prstGeom>
          <a:ln w="285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data,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meningkatkan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resiko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kecelakaan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diakibatkan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kelalaian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pengemudi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pengendara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sendiri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kecelakaan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Hal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dijelaskan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Car Crash Transparent Images PNG | PNG Mart">
            <a:extLst>
              <a:ext uri="{FF2B5EF4-FFF2-40B4-BE49-F238E27FC236}">
                <a16:creationId xmlns:a16="http://schemas.microsoft.com/office/drawing/2014/main" id="{80AFC788-D1F6-F882-5F9B-0ED5538F6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7399630"/>
            <a:ext cx="4203517" cy="235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19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65" y="609572"/>
            <a:ext cx="10515600" cy="806831"/>
          </a:xfrm>
        </p:spPr>
        <p:txBody>
          <a:bodyPr/>
          <a:lstStyle/>
          <a:p>
            <a:r>
              <a:rPr lang="en-US" sz="3200" dirty="0"/>
              <a:t>KONDISI YANG MENINGKATKAN RESIKO KECELAKAAN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7B7AD-4B27-7916-682F-D5FE0F3EEED4}"/>
              </a:ext>
            </a:extLst>
          </p:cNvPr>
          <p:cNvSpPr/>
          <p:nvPr/>
        </p:nvSpPr>
        <p:spPr>
          <a:xfrm>
            <a:off x="844550" y="1479169"/>
            <a:ext cx="11315700" cy="806831"/>
          </a:xfrm>
          <a:prstGeom prst="rect">
            <a:avLst/>
          </a:prstGeom>
          <a:ln w="28575"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3200" b="0" kern="0" dirty="0">
                <a:solidFill>
                  <a:schemeClr val="tx1"/>
                </a:solidFill>
                <a:latin typeface="Bahnschrift" panose="020B0502040204020203" pitchFamily="34" charset="0"/>
              </a:rPr>
              <a:t>A. </a:t>
            </a:r>
            <a:r>
              <a:rPr lang="en-US" sz="32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Kecelakaan</a:t>
            </a:r>
            <a:r>
              <a:rPr lang="en-US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banyak</a:t>
            </a:r>
            <a:r>
              <a:rPr lang="en-US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terjadi</a:t>
            </a:r>
            <a:r>
              <a:rPr lang="en-US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bukan</a:t>
            </a:r>
            <a:r>
              <a:rPr lang="en-US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karena</a:t>
            </a:r>
            <a:r>
              <a:rPr lang="en-US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pengendara</a:t>
            </a:r>
            <a:r>
              <a:rPr lang="en-US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 yang </a:t>
            </a:r>
            <a:r>
              <a:rPr lang="en-US" sz="32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mabuk</a:t>
            </a:r>
            <a:r>
              <a:rPr lang="en-US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en-US" sz="32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cuaca</a:t>
            </a:r>
            <a:r>
              <a:rPr lang="en-US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 yang </a:t>
            </a:r>
            <a:r>
              <a:rPr lang="en-US" sz="32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buruk</a:t>
            </a:r>
            <a:r>
              <a:rPr lang="en-US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 dan </a:t>
            </a:r>
            <a:r>
              <a:rPr lang="en-US" sz="32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penerangan</a:t>
            </a:r>
            <a:r>
              <a:rPr lang="en-US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 yang </a:t>
            </a:r>
            <a:r>
              <a:rPr lang="en-US" sz="32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buruk</a:t>
            </a:r>
            <a:r>
              <a:rPr lang="en-US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  <a:r>
              <a:rPr lang="en-US" sz="3200" b="0" kern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endParaRPr lang="en-US" sz="32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79A4D-46D1-5BC2-93C6-5A9DDDBE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58" t="14592" r="1308" b="4257"/>
          <a:stretch/>
        </p:blipFill>
        <p:spPr>
          <a:xfrm>
            <a:off x="4749800" y="2819400"/>
            <a:ext cx="8031478" cy="4817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69574F-E915-7FF0-4313-D551D6056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46" r="59758" b="43102"/>
          <a:stretch/>
        </p:blipFill>
        <p:spPr>
          <a:xfrm>
            <a:off x="216265" y="2761495"/>
            <a:ext cx="4404744" cy="2362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77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518241"/>
            <a:ext cx="10515600" cy="806831"/>
          </a:xfrm>
        </p:spPr>
        <p:txBody>
          <a:bodyPr/>
          <a:lstStyle/>
          <a:p>
            <a:r>
              <a:rPr lang="en-US" sz="3200" dirty="0"/>
              <a:t>KONDISI YANG MENINGKATKAN RESIKO KECELAKAAN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7B7AD-4B27-7916-682F-D5FE0F3EEED4}"/>
              </a:ext>
            </a:extLst>
          </p:cNvPr>
          <p:cNvSpPr/>
          <p:nvPr/>
        </p:nvSpPr>
        <p:spPr>
          <a:xfrm>
            <a:off x="1244600" y="1647537"/>
            <a:ext cx="10515600" cy="806831"/>
          </a:xfrm>
          <a:prstGeom prst="rect">
            <a:avLst/>
          </a:prstGeom>
          <a:ln w="28575"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" panose="020B0502040204020203" pitchFamily="34" charset="0"/>
              </a:rPr>
              <a:t>B. </a:t>
            </a:r>
            <a:r>
              <a:rPr lang="en-US" sz="3200" dirty="0" err="1">
                <a:latin typeface="Bahnschrift" panose="020B0502040204020203" pitchFamily="34" charset="0"/>
              </a:rPr>
              <a:t>Kecelakaan</a:t>
            </a:r>
            <a:r>
              <a:rPr lang="en-US" sz="3200" dirty="0">
                <a:latin typeface="Bahnschrift" panose="020B0502040204020203" pitchFamily="34" charset="0"/>
              </a:rPr>
              <a:t> paling </a:t>
            </a:r>
            <a:r>
              <a:rPr lang="en-US" sz="3200" dirty="0" err="1">
                <a:latin typeface="Bahnschrift" panose="020B0502040204020203" pitchFamily="34" charset="0"/>
              </a:rPr>
              <a:t>banyak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latin typeface="Bahnschrift" panose="020B0502040204020203" pitchFamily="34" charset="0"/>
              </a:rPr>
              <a:t>terjadi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latin typeface="Bahnschrift" panose="020B0502040204020203" pitchFamily="34" charset="0"/>
              </a:rPr>
              <a:t>bukan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latin typeface="Bahnschrift" panose="020B0502040204020203" pitchFamily="34" charset="0"/>
              </a:rPr>
              <a:t>akibat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latin typeface="Bahnschrift" panose="020B0502040204020203" pitchFamily="34" charset="0"/>
              </a:rPr>
              <a:t>tabrakan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latin typeface="Bahnschrift" panose="020B0502040204020203" pitchFamily="34" charset="0"/>
              </a:rPr>
              <a:t>antar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latin typeface="Bahnschrift" panose="020B0502040204020203" pitchFamily="34" charset="0"/>
              </a:rPr>
              <a:t>kendaraan</a:t>
            </a:r>
            <a:r>
              <a:rPr lang="en-US" sz="3200" dirty="0"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041DF-5183-9104-4699-C8DF73FDB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81" r="63648" b="20681"/>
          <a:stretch/>
        </p:blipFill>
        <p:spPr>
          <a:xfrm>
            <a:off x="64552" y="2957286"/>
            <a:ext cx="4207618" cy="3581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5ABD87-8339-CAA5-9E7E-8C8395E44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31" t="14514" r="2158" b="4939"/>
          <a:stretch/>
        </p:blipFill>
        <p:spPr>
          <a:xfrm>
            <a:off x="4749800" y="2971800"/>
            <a:ext cx="7522739" cy="4616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33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" y="625284"/>
            <a:ext cx="10515600" cy="806831"/>
          </a:xfrm>
        </p:spPr>
        <p:txBody>
          <a:bodyPr/>
          <a:lstStyle/>
          <a:p>
            <a:r>
              <a:rPr lang="en-US" sz="3200" dirty="0"/>
              <a:t>KONDISI YANG MENINGKATKAN RESIKO KECELAKAAN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7B7AD-4B27-7916-682F-D5FE0F3EEED4}"/>
              </a:ext>
            </a:extLst>
          </p:cNvPr>
          <p:cNvSpPr/>
          <p:nvPr/>
        </p:nvSpPr>
        <p:spPr>
          <a:xfrm>
            <a:off x="615667" y="1802694"/>
            <a:ext cx="11773465" cy="806831"/>
          </a:xfrm>
          <a:prstGeom prst="rect">
            <a:avLst/>
          </a:prstGeom>
          <a:ln w="28575"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C. </a:t>
            </a:r>
            <a:r>
              <a:rPr lang="en-US" sz="3200" dirty="0" err="1">
                <a:latin typeface="Bahnschrift" panose="020B0502040204020203" pitchFamily="34" charset="0"/>
              </a:rPr>
              <a:t>Kecelakaan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latin typeface="Bahnschrift" panose="020B0502040204020203" pitchFamily="34" charset="0"/>
              </a:rPr>
              <a:t>tidak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latin typeface="Bahnschrift" panose="020B0502040204020203" pitchFamily="34" charset="0"/>
              </a:rPr>
              <a:t>melibatkan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latin typeface="Bahnschrift" panose="020B0502040204020203" pitchFamily="34" charset="0"/>
              </a:rPr>
              <a:t>penumpang</a:t>
            </a:r>
            <a:r>
              <a:rPr lang="en-US" sz="3200" dirty="0">
                <a:latin typeface="Bahnschrift" panose="020B0502040204020203" pitchFamily="34" charset="0"/>
              </a:rPr>
              <a:t> lain/</a:t>
            </a:r>
            <a:r>
              <a:rPr lang="en-US" sz="3200" dirty="0" err="1">
                <a:latin typeface="Bahnschrift" panose="020B0502040204020203" pitchFamily="34" charset="0"/>
              </a:rPr>
              <a:t>hanya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latin typeface="Bahnschrift" panose="020B0502040204020203" pitchFamily="34" charset="0"/>
              </a:rPr>
              <a:t>pengemudi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latin typeface="Bahnschrift" panose="020B0502040204020203" pitchFamily="34" charset="0"/>
              </a:rPr>
              <a:t>itu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latin typeface="Bahnschrift" panose="020B0502040204020203" pitchFamily="34" charset="0"/>
              </a:rPr>
              <a:t>sendiri</a:t>
            </a:r>
            <a:r>
              <a:rPr lang="en-US" sz="3200" dirty="0">
                <a:latin typeface="Bahnschrift" panose="020B0502040204020203" pitchFamily="34" charset="0"/>
              </a:rPr>
              <a:t>.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21031-6317-EDC2-45AC-C3C159A2B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42" r="56871" b="32160"/>
          <a:stretch/>
        </p:blipFill>
        <p:spPr>
          <a:xfrm>
            <a:off x="29029" y="2971800"/>
            <a:ext cx="5086009" cy="3250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86745C-42C6-FEDB-E9A4-E6170FBE3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06" t="15256" r="1477" b="3697"/>
          <a:stretch/>
        </p:blipFill>
        <p:spPr>
          <a:xfrm>
            <a:off x="5283200" y="3129549"/>
            <a:ext cx="7391400" cy="4439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67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" y="625284"/>
            <a:ext cx="10515600" cy="806831"/>
          </a:xfrm>
        </p:spPr>
        <p:txBody>
          <a:bodyPr/>
          <a:lstStyle/>
          <a:p>
            <a:r>
              <a:rPr lang="en-US" sz="3200" dirty="0"/>
              <a:t>KONDISI YANG MENINGKATKAN RESIKO KECELAKAAN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7B7AD-4B27-7916-682F-D5FE0F3EEED4}"/>
              </a:ext>
            </a:extLst>
          </p:cNvPr>
          <p:cNvSpPr/>
          <p:nvPr/>
        </p:nvSpPr>
        <p:spPr>
          <a:xfrm>
            <a:off x="1244600" y="1432115"/>
            <a:ext cx="10515600" cy="1162864"/>
          </a:xfrm>
          <a:prstGeom prst="rect">
            <a:avLst/>
          </a:prstGeom>
          <a:ln w="28575"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kern="0" dirty="0">
                <a:solidFill>
                  <a:schemeClr val="tx1"/>
                </a:solidFill>
                <a:latin typeface="Bahnschrift" panose="020B0502040204020203" pitchFamily="34" charset="0"/>
              </a:rPr>
              <a:t>D</a:t>
            </a:r>
            <a:r>
              <a:rPr lang="en-US" sz="2800" b="0" kern="0" dirty="0">
                <a:solidFill>
                  <a:schemeClr val="tx1"/>
                </a:solidFill>
                <a:latin typeface="Bahnschrift" panose="020B0502040204020203" pitchFamily="34" charset="0"/>
              </a:rPr>
              <a:t>.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Kecelakaan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tidak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melibatkan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kendaraan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lain/orang lain (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hanya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kendaraan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serta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pengemudi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di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dalam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kendaraan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itu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sendiri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).</a:t>
            </a:r>
            <a:r>
              <a:rPr lang="en-ID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47E2F6-ED28-94E2-4F2D-7D154ADC5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1" r="55414" b="35246"/>
          <a:stretch/>
        </p:blipFill>
        <p:spPr>
          <a:xfrm>
            <a:off x="173371" y="3023958"/>
            <a:ext cx="4727402" cy="2876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B7CAE-F171-02C8-3E6D-46B2B896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47" t="13693" r="3194" b="4043"/>
          <a:stretch/>
        </p:blipFill>
        <p:spPr>
          <a:xfrm>
            <a:off x="5283200" y="3023958"/>
            <a:ext cx="7009506" cy="439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296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" y="625284"/>
            <a:ext cx="10515600" cy="806831"/>
          </a:xfrm>
        </p:spPr>
        <p:txBody>
          <a:bodyPr/>
          <a:lstStyle/>
          <a:p>
            <a:r>
              <a:rPr lang="en-US" sz="3200" dirty="0"/>
              <a:t>KONDISI YANG MENINGKATKAN RESIKO KECELAKAAN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7B7AD-4B27-7916-682F-D5FE0F3EEED4}"/>
              </a:ext>
            </a:extLst>
          </p:cNvPr>
          <p:cNvSpPr/>
          <p:nvPr/>
        </p:nvSpPr>
        <p:spPr>
          <a:xfrm>
            <a:off x="1701800" y="1510850"/>
            <a:ext cx="9601200" cy="990600"/>
          </a:xfrm>
          <a:prstGeom prst="rect">
            <a:avLst/>
          </a:prstGeom>
          <a:ln w="28575"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3200" b="0" kern="0" dirty="0">
                <a:solidFill>
                  <a:schemeClr val="tx1"/>
                </a:solidFill>
                <a:latin typeface="Bahnschrift" panose="020B0502040204020203" pitchFamily="34" charset="0"/>
              </a:rPr>
              <a:t>E. </a:t>
            </a:r>
            <a:r>
              <a:rPr lang="en-US" sz="32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Kecelakaan</a:t>
            </a:r>
            <a:r>
              <a:rPr lang="en-US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 yang </a:t>
            </a:r>
            <a:r>
              <a:rPr lang="en-US" sz="32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tidak</a:t>
            </a:r>
            <a:r>
              <a:rPr lang="en-US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melibatkan</a:t>
            </a:r>
            <a:r>
              <a:rPr lang="en-US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kendaraan</a:t>
            </a:r>
            <a:r>
              <a:rPr lang="en-US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 yang </a:t>
            </a:r>
            <a:r>
              <a:rPr lang="en-US" sz="32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sedang</a:t>
            </a:r>
            <a:r>
              <a:rPr lang="en-US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parkir</a:t>
            </a:r>
            <a:r>
              <a:rPr lang="en-US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  <a:endParaRPr lang="en-US" sz="32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0C5B6-BD0D-C38B-7995-26C53A7E5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2" r="62625" b="30851"/>
          <a:stretch/>
        </p:blipFill>
        <p:spPr>
          <a:xfrm>
            <a:off x="25400" y="2877457"/>
            <a:ext cx="4647224" cy="3196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86B8F9-ADA1-CC2D-54A8-85B936966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41" t="15088" r="3361" b="6793"/>
          <a:stretch/>
        </p:blipFill>
        <p:spPr>
          <a:xfrm>
            <a:off x="5088923" y="2877457"/>
            <a:ext cx="7346314" cy="4383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5012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489194"/>
            <a:ext cx="10515600" cy="806831"/>
          </a:xfrm>
        </p:spPr>
        <p:txBody>
          <a:bodyPr/>
          <a:lstStyle/>
          <a:p>
            <a:r>
              <a:rPr lang="en-US" sz="3200" dirty="0"/>
              <a:t>KONDISI YANG MENINGKATKAN RESIKO KECELAKAAN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7B7AD-4B27-7916-682F-D5FE0F3EEED4}"/>
              </a:ext>
            </a:extLst>
          </p:cNvPr>
          <p:cNvSpPr/>
          <p:nvPr/>
        </p:nvSpPr>
        <p:spPr>
          <a:xfrm>
            <a:off x="1816100" y="1509473"/>
            <a:ext cx="9372600" cy="806831"/>
          </a:xfrm>
          <a:prstGeom prst="rect">
            <a:avLst/>
          </a:prstGeom>
          <a:ln w="28575"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b="0" kern="0" dirty="0">
                <a:solidFill>
                  <a:schemeClr val="tx1"/>
                </a:solidFill>
                <a:latin typeface="Bahnschrift" panose="020B0502040204020203" pitchFamily="34" charset="0"/>
              </a:rPr>
              <a:t>F.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Kecelakaan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sering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tejadi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di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jalan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utama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jalur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cepat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bukan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 di </a:t>
            </a:r>
            <a:r>
              <a:rPr lang="en-US" sz="28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persimpangan</a:t>
            </a:r>
            <a:r>
              <a:rPr lang="en-US" sz="2800" b="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BA5FA-B0AB-431A-ED1B-568461228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41" t="14534" r="3837" b="5518"/>
          <a:stretch/>
        </p:blipFill>
        <p:spPr>
          <a:xfrm>
            <a:off x="2387600" y="2743200"/>
            <a:ext cx="8229600" cy="5097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557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625284"/>
            <a:ext cx="10287000" cy="806831"/>
          </a:xfrm>
        </p:spPr>
        <p:txBody>
          <a:bodyPr/>
          <a:lstStyle/>
          <a:p>
            <a:r>
              <a:rPr lang="en-US" sz="3600" dirty="0"/>
              <a:t>RESEARCH WEBSITE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7B7AD-4B27-7916-682F-D5FE0F3EEED4}"/>
              </a:ext>
            </a:extLst>
          </p:cNvPr>
          <p:cNvSpPr/>
          <p:nvPr/>
        </p:nvSpPr>
        <p:spPr>
          <a:xfrm>
            <a:off x="1111250" y="2590800"/>
            <a:ext cx="10782300" cy="2971799"/>
          </a:xfrm>
          <a:prstGeom prst="rect">
            <a:avLst/>
          </a:prstGeom>
          <a:ln w="28575"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Selain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temuan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kami </a:t>
            </a: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dapatkan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di </a:t>
            </a: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atas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kami juga </a:t>
            </a: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beberapa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referensi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website </a:t>
            </a: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terutama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website NHTSA (</a:t>
            </a:r>
            <a:r>
              <a:rPr lang="en-US" sz="2800" i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https://www.nhtsa.gov/</a:t>
            </a:r>
            <a:r>
              <a:rPr lang="en-US" sz="2800" i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800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website </a:t>
            </a: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lainnya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guna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memperkuat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yang kami punya.  Hasil </a:t>
            </a:r>
            <a:r>
              <a:rPr lang="en-US" sz="2800" i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kami </a:t>
            </a: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berikut</a:t>
            </a:r>
            <a:r>
              <a:rPr lang="en-US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0" algn="just"/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4763B-B9E7-F141-2103-53DE539B1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373" y="7010400"/>
            <a:ext cx="2545078" cy="25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32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625284"/>
            <a:ext cx="10287000" cy="806831"/>
          </a:xfrm>
        </p:spPr>
        <p:txBody>
          <a:bodyPr/>
          <a:lstStyle/>
          <a:p>
            <a:r>
              <a:rPr lang="en-US" sz="3600" dirty="0"/>
              <a:t>RESEARCH WEBSITE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7B7AD-4B27-7916-682F-D5FE0F3EEED4}"/>
              </a:ext>
            </a:extLst>
          </p:cNvPr>
          <p:cNvSpPr/>
          <p:nvPr/>
        </p:nvSpPr>
        <p:spPr>
          <a:xfrm>
            <a:off x="101600" y="1432115"/>
            <a:ext cx="7933871" cy="806831"/>
          </a:xfrm>
          <a:prstGeom prst="rect">
            <a:avLst/>
          </a:prstGeom>
          <a:ln w="28575"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Bahnschrift" panose="020B0502040204020203" pitchFamily="34" charset="0"/>
              </a:rPr>
              <a:t>POPULASI PENDUDUK DI SETIAP NEGARA BAGIAN USA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376F4-4782-301D-6ED5-2862CCC9C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03" t="10580" r="17774" b="17709"/>
          <a:stretch/>
        </p:blipFill>
        <p:spPr>
          <a:xfrm>
            <a:off x="2377289" y="2467546"/>
            <a:ext cx="8081892" cy="5685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B15E65-53A2-5D29-2BD0-18D1DACB2F3F}"/>
              </a:ext>
            </a:extLst>
          </p:cNvPr>
          <p:cNvSpPr txBox="1"/>
          <p:nvPr/>
        </p:nvSpPr>
        <p:spPr>
          <a:xfrm>
            <a:off x="2921000" y="8317468"/>
            <a:ext cx="651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i="1" dirty="0"/>
              <a:t>Source</a:t>
            </a:r>
            <a:r>
              <a:rPr lang="fr-FR" i="1" dirty="0">
                <a:latin typeface="Bahnschrift Light" panose="020B0502040204020203" pitchFamily="34" charset="0"/>
              </a:rPr>
              <a:t>: </a:t>
            </a:r>
            <a:r>
              <a:rPr lang="fr-FR" i="1" dirty="0">
                <a:latin typeface="Bahnschrift Light" panose="020B0502040204020203" pitchFamily="34" charset="0"/>
                <a:hlinkClick r:id="rId3"/>
              </a:rPr>
              <a:t>https://worldpopulationreview.com/states</a:t>
            </a:r>
            <a:r>
              <a:rPr lang="fr-FR" i="1" dirty="0">
                <a:latin typeface="Bahnschrift Light" panose="020B0502040204020203" pitchFamily="34" charset="0"/>
              </a:rPr>
              <a:t>. </a:t>
            </a:r>
            <a:endParaRPr lang="en-US" i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5703" y="2246776"/>
            <a:ext cx="5949360" cy="882894"/>
          </a:xfrm>
        </p:spPr>
        <p:txBody>
          <a:bodyPr/>
          <a:lstStyle/>
          <a:p>
            <a:r>
              <a:rPr lang="en-US" sz="4400" dirty="0"/>
              <a:t>GROUP 9 BATCH 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320" y="3129670"/>
            <a:ext cx="5805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err="1">
                <a:latin typeface="Bahnschrift SemiBold" panose="020B0502040204020203" pitchFamily="34" charset="0"/>
              </a:rPr>
              <a:t>Anggota</a:t>
            </a:r>
            <a:r>
              <a:rPr lang="en-US" sz="2400" b="1" u="sng" dirty="0">
                <a:latin typeface="Bahnschrift SemiBold" panose="020B0502040204020203" pitchFamily="34" charset="0"/>
              </a:rPr>
              <a:t> Group :</a:t>
            </a:r>
          </a:p>
          <a:p>
            <a:pPr algn="just"/>
            <a:endParaRPr lang="en-US" sz="2400" b="1" u="sng" dirty="0">
              <a:latin typeface="Bahnschrift SemiBold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 err="1">
                <a:latin typeface="Bahnschrift SemiBold" panose="020B0502040204020203" pitchFamily="34" charset="0"/>
              </a:rPr>
              <a:t>Bima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Prawira</a:t>
            </a:r>
            <a:r>
              <a:rPr lang="en-US" sz="2400" dirty="0">
                <a:latin typeface="Bahnschrift SemiBold" panose="020B0502040204020203" pitchFamily="34" charset="0"/>
              </a:rPr>
              <a:t> Utama (Group Leader)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Bahnschrift SemiBold" panose="020B0502040204020203" pitchFamily="34" charset="0"/>
              </a:rPr>
              <a:t>Daniel Fred Octo Napitupulu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Bahnschrift SemiBold" panose="020B0502040204020203" pitchFamily="34" charset="0"/>
              </a:rPr>
              <a:t>Didit </a:t>
            </a:r>
            <a:r>
              <a:rPr lang="en-US" sz="2400" dirty="0" err="1">
                <a:latin typeface="Bahnschrift SemiBold" panose="020B0502040204020203" pitchFamily="34" charset="0"/>
              </a:rPr>
              <a:t>Setiyawan</a:t>
            </a:r>
            <a:endParaRPr lang="en-US" sz="2400" dirty="0">
              <a:latin typeface="Bahnschrift SemiBold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 err="1">
                <a:latin typeface="Bahnschrift SemiBold" panose="020B0502040204020203" pitchFamily="34" charset="0"/>
              </a:rPr>
              <a:t>Fajar</a:t>
            </a:r>
            <a:r>
              <a:rPr lang="en-US" sz="2400" dirty="0">
                <a:latin typeface="Bahnschrift SemiBold" panose="020B0502040204020203" pitchFamily="34" charset="0"/>
              </a:rPr>
              <a:t> Hamdani</a:t>
            </a:r>
          </a:p>
          <a:p>
            <a:pPr marL="457200" indent="-457200" algn="just">
              <a:buAutoNum type="arabicPeriod"/>
            </a:pPr>
            <a:r>
              <a:rPr lang="en-US" sz="2400" dirty="0" err="1">
                <a:latin typeface="Bahnschrift SemiBold" panose="020B0502040204020203" pitchFamily="34" charset="0"/>
              </a:rPr>
              <a:t>Yudi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Gunadi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89C54A-E77B-A0A6-FC9A-DA809D4197AC}"/>
              </a:ext>
            </a:extLst>
          </p:cNvPr>
          <p:cNvSpPr txBox="1">
            <a:spLocks/>
          </p:cNvSpPr>
          <p:nvPr/>
        </p:nvSpPr>
        <p:spPr>
          <a:xfrm>
            <a:off x="1" y="381000"/>
            <a:ext cx="8407400" cy="882894"/>
          </a:xfrm>
          <a:prstGeom prst="rect">
            <a:avLst/>
          </a:prstGeom>
        </p:spPr>
        <p:txBody>
          <a:bodyPr/>
          <a:lstStyle>
            <a:lvl1pPr algn="ctr" defTabSz="9753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PROJECT ASSIGNMENT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D09E1-4FAB-9CD5-2543-7F529B6F3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657" y="2819400"/>
            <a:ext cx="7246715" cy="63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7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625284"/>
            <a:ext cx="10287000" cy="806831"/>
          </a:xfrm>
        </p:spPr>
        <p:txBody>
          <a:bodyPr/>
          <a:lstStyle/>
          <a:p>
            <a:r>
              <a:rPr lang="en-US" sz="3600" dirty="0"/>
              <a:t>RESEARCH WEBSITE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7B7AD-4B27-7916-682F-D5FE0F3EEED4}"/>
              </a:ext>
            </a:extLst>
          </p:cNvPr>
          <p:cNvSpPr/>
          <p:nvPr/>
        </p:nvSpPr>
        <p:spPr>
          <a:xfrm>
            <a:off x="254000" y="1432115"/>
            <a:ext cx="5410200" cy="806831"/>
          </a:xfrm>
          <a:prstGeom prst="rect">
            <a:avLst/>
          </a:prstGeom>
          <a:ln w="28575"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Bahnschrift" panose="020B0502040204020203" pitchFamily="34" charset="0"/>
              </a:rPr>
              <a:t>JUMLAH KENDARAAN TERDAFTAR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77B61-1732-8BD8-8BF9-BC3B4B9E0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61" t="31250" r="26562" b="32056"/>
          <a:stretch/>
        </p:blipFill>
        <p:spPr>
          <a:xfrm>
            <a:off x="1281747" y="3024006"/>
            <a:ext cx="10441305" cy="4227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15E65-53A2-5D29-2BD0-18D1DACB2F3F}"/>
              </a:ext>
            </a:extLst>
          </p:cNvPr>
          <p:cNvSpPr txBox="1"/>
          <p:nvPr/>
        </p:nvSpPr>
        <p:spPr>
          <a:xfrm>
            <a:off x="2538186" y="7866993"/>
            <a:ext cx="731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Source</a:t>
            </a:r>
            <a:r>
              <a:rPr lang="en-US" dirty="0"/>
              <a:t>: </a:t>
            </a:r>
            <a:r>
              <a:rPr lang="en-US" i="1" u="sng" dirty="0">
                <a:hlinkClick r:id="rId3"/>
              </a:rPr>
              <a:t>https://www.fool.com/the-ascent/research/car-ownership-statistics/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58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625284"/>
            <a:ext cx="10287000" cy="806831"/>
          </a:xfrm>
        </p:spPr>
        <p:txBody>
          <a:bodyPr/>
          <a:lstStyle/>
          <a:p>
            <a:r>
              <a:rPr lang="en-US" sz="3600" dirty="0"/>
              <a:t>RESEARCH WEBSITE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7B7AD-4B27-7916-682F-D5FE0F3EEED4}"/>
              </a:ext>
            </a:extLst>
          </p:cNvPr>
          <p:cNvSpPr/>
          <p:nvPr/>
        </p:nvSpPr>
        <p:spPr>
          <a:xfrm>
            <a:off x="254000" y="1432115"/>
            <a:ext cx="5410200" cy="806831"/>
          </a:xfrm>
          <a:prstGeom prst="rect">
            <a:avLst/>
          </a:prstGeom>
          <a:ln w="28575"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Bahnschrift" panose="020B0502040204020203" pitchFamily="34" charset="0"/>
              </a:rPr>
              <a:t>BATAS KECEPATAN MAKSIMUM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41316-4E8B-0901-A76B-968E59ECE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78" t="38542" r="35938" b="25685"/>
          <a:stretch/>
        </p:blipFill>
        <p:spPr>
          <a:xfrm>
            <a:off x="2082800" y="2238946"/>
            <a:ext cx="9473822" cy="56277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59100" y="8077200"/>
            <a:ext cx="65024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/>
              <a:t>Source: </a:t>
            </a:r>
            <a:r>
              <a:rPr lang="en-US" i="1" u="sng" dirty="0">
                <a:hlinkClick r:id="rId3"/>
              </a:rPr>
              <a:t>https://www.iihs.org/topics/speed/speed-limit-laws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68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625284"/>
            <a:ext cx="10287000" cy="806831"/>
          </a:xfrm>
        </p:spPr>
        <p:txBody>
          <a:bodyPr/>
          <a:lstStyle/>
          <a:p>
            <a:r>
              <a:rPr lang="en-US" sz="3600" dirty="0"/>
              <a:t>RESEARCH WEBSITE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7B7AD-4B27-7916-682F-D5FE0F3EEED4}"/>
              </a:ext>
            </a:extLst>
          </p:cNvPr>
          <p:cNvSpPr/>
          <p:nvPr/>
        </p:nvSpPr>
        <p:spPr>
          <a:xfrm>
            <a:off x="254000" y="1432115"/>
            <a:ext cx="6248400" cy="806831"/>
          </a:xfrm>
          <a:prstGeom prst="rect">
            <a:avLst/>
          </a:prstGeom>
          <a:ln w="28575"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Bahnschrift" panose="020B0502040204020203" pitchFamily="34" charset="0"/>
              </a:rPr>
              <a:t>FAKTOR MENGANTUK DAN KELELAHAN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A1EFC-189E-D8C8-F522-E0724EAE6DC6}"/>
              </a:ext>
            </a:extLst>
          </p:cNvPr>
          <p:cNvSpPr/>
          <p:nvPr/>
        </p:nvSpPr>
        <p:spPr>
          <a:xfrm>
            <a:off x="254000" y="2514600"/>
            <a:ext cx="12039600" cy="4038600"/>
          </a:xfrm>
          <a:prstGeom prst="rect">
            <a:avLst/>
          </a:prstGeom>
          <a:ln w="285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b="1" dirty="0" err="1">
                <a:latin typeface="Bahnschrift Light" panose="020B0502040204020203" pitchFamily="34" charset="0"/>
              </a:rPr>
              <a:t>Berdasarkan</a:t>
            </a:r>
            <a:r>
              <a:rPr lang="en-US" sz="3200" b="1" dirty="0">
                <a:latin typeface="Bahnschrift Light" panose="020B0502040204020203" pitchFamily="34" charset="0"/>
              </a:rPr>
              <a:t> data </a:t>
            </a:r>
            <a:r>
              <a:rPr lang="en-US" sz="3200" b="1" dirty="0" err="1">
                <a:latin typeface="Bahnschrift Light" panose="020B0502040204020203" pitchFamily="34" charset="0"/>
              </a:rPr>
              <a:t>dari</a:t>
            </a:r>
            <a:r>
              <a:rPr lang="en-US" sz="3200" b="1" dirty="0">
                <a:latin typeface="Bahnschrift Light" panose="020B0502040204020203" pitchFamily="34" charset="0"/>
              </a:rPr>
              <a:t> NHTSA </a:t>
            </a:r>
            <a:r>
              <a:rPr lang="en-US" sz="3200" b="1" dirty="0" err="1">
                <a:latin typeface="Bahnschrift Light" panose="020B0502040204020203" pitchFamily="34" charset="0"/>
              </a:rPr>
              <a:t>bahwa</a:t>
            </a:r>
            <a:r>
              <a:rPr lang="en-US" sz="3200" b="1" dirty="0">
                <a:latin typeface="Bahnschrift Light" panose="020B0502040204020203" pitchFamily="34" charset="0"/>
              </a:rPr>
              <a:t> pada </a:t>
            </a:r>
            <a:r>
              <a:rPr lang="en-US" sz="3200" b="1" dirty="0" err="1">
                <a:latin typeface="Bahnschrift Light" panose="020B0502040204020203" pitchFamily="34" charset="0"/>
              </a:rPr>
              <a:t>tahun</a:t>
            </a:r>
            <a:r>
              <a:rPr lang="en-US" sz="3200" b="1" dirty="0">
                <a:latin typeface="Bahnschrift Light" panose="020B0502040204020203" pitchFamily="34" charset="0"/>
              </a:rPr>
              <a:t> 2020 </a:t>
            </a:r>
            <a:r>
              <a:rPr lang="en-US" sz="3200" b="1" dirty="0" err="1">
                <a:latin typeface="Bahnschrift Light" panose="020B0502040204020203" pitchFamily="34" charset="0"/>
              </a:rPr>
              <a:t>kematian</a:t>
            </a:r>
            <a:r>
              <a:rPr lang="en-US" sz="3200" b="1" dirty="0">
                <a:latin typeface="Bahnschrift Light" panose="020B0502040204020203" pitchFamily="34" charset="0"/>
              </a:rPr>
              <a:t> yang </a:t>
            </a:r>
            <a:r>
              <a:rPr lang="en-US" sz="3200" b="1" dirty="0" err="1">
                <a:latin typeface="Bahnschrift Light" panose="020B0502040204020203" pitchFamily="34" charset="0"/>
              </a:rPr>
              <a:t>disebabkan</a:t>
            </a:r>
            <a:r>
              <a:rPr lang="en-US" sz="3200" b="1" dirty="0">
                <a:latin typeface="Bahnschrift Light" panose="020B0502040204020203" pitchFamily="34" charset="0"/>
              </a:rPr>
              <a:t> Drowsy Driving </a:t>
            </a:r>
            <a:r>
              <a:rPr lang="en-US" sz="3200" b="1" dirty="0" err="1">
                <a:latin typeface="Bahnschrift Light" panose="020B0502040204020203" pitchFamily="34" charset="0"/>
              </a:rPr>
              <a:t>sebesar</a:t>
            </a:r>
            <a:r>
              <a:rPr lang="en-US" sz="3200" b="1" dirty="0">
                <a:latin typeface="Bahnschrift Light" panose="020B0502040204020203" pitchFamily="34" charset="0"/>
              </a:rPr>
              <a:t> 633 </a:t>
            </a:r>
            <a:r>
              <a:rPr lang="en-US" sz="3200" b="1" dirty="0" err="1">
                <a:latin typeface="Bahnschrift Light" panose="020B0502040204020203" pitchFamily="34" charset="0"/>
              </a:rPr>
              <a:t>kematian</a:t>
            </a:r>
            <a:r>
              <a:rPr lang="en-US" sz="3200" b="1" dirty="0">
                <a:latin typeface="Bahnschrift Light" panose="020B0502040204020203" pitchFamily="34" charset="0"/>
              </a:rPr>
              <a:t>, </a:t>
            </a:r>
            <a:r>
              <a:rPr lang="en-US" sz="3200" b="1" dirty="0" err="1">
                <a:latin typeface="Bahnschrift Light" panose="020B0502040204020203" pitchFamily="34" charset="0"/>
              </a:rPr>
              <a:t>bahkan</a:t>
            </a:r>
            <a:r>
              <a:rPr lang="en-US" sz="3200" b="1" dirty="0">
                <a:latin typeface="Bahnschrift Light" panose="020B0502040204020203" pitchFamily="34" charset="0"/>
              </a:rPr>
              <a:t> pada </a:t>
            </a:r>
            <a:r>
              <a:rPr lang="en-US" sz="3200" b="1" dirty="0" err="1">
                <a:latin typeface="Bahnschrift Light" panose="020B0502040204020203" pitchFamily="34" charset="0"/>
              </a:rPr>
              <a:t>tahun</a:t>
            </a:r>
            <a:r>
              <a:rPr lang="en-US" sz="3200" b="1" dirty="0">
                <a:latin typeface="Bahnschrift Light" panose="020B0502040204020203" pitchFamily="34" charset="0"/>
              </a:rPr>
              <a:t> 2017 </a:t>
            </a:r>
            <a:r>
              <a:rPr lang="en-US" sz="3200" b="1" dirty="0" err="1">
                <a:latin typeface="Bahnschrift Light" panose="020B0502040204020203" pitchFamily="34" charset="0"/>
              </a:rPr>
              <a:t>sebanyak</a:t>
            </a:r>
            <a:r>
              <a:rPr lang="en-US" sz="3200" b="1" dirty="0">
                <a:latin typeface="Bahnschrift Light" panose="020B0502040204020203" pitchFamily="34" charset="0"/>
              </a:rPr>
              <a:t> 91.000 </a:t>
            </a:r>
            <a:r>
              <a:rPr lang="en-US" sz="3200" b="1" dirty="0" err="1">
                <a:latin typeface="Bahnschrift Light" panose="020B0502040204020203" pitchFamily="34" charset="0"/>
              </a:rPr>
              <a:t>kecelakaan</a:t>
            </a:r>
            <a:r>
              <a:rPr lang="en-US" sz="3200" b="1" dirty="0">
                <a:latin typeface="Bahnschrift Light" panose="020B0502040204020203" pitchFamily="34" charset="0"/>
              </a:rPr>
              <a:t> </a:t>
            </a:r>
            <a:r>
              <a:rPr lang="en-US" sz="3200" b="1" dirty="0" err="1">
                <a:latin typeface="Bahnschrift Light" panose="020B0502040204020203" pitchFamily="34" charset="0"/>
              </a:rPr>
              <a:t>dengan</a:t>
            </a:r>
            <a:r>
              <a:rPr lang="en-US" sz="3200" b="1" dirty="0">
                <a:latin typeface="Bahnschrift Light" panose="020B0502040204020203" pitchFamily="34" charset="0"/>
              </a:rPr>
              <a:t> </a:t>
            </a:r>
            <a:r>
              <a:rPr lang="en-US" sz="3200" b="1" dirty="0" err="1">
                <a:latin typeface="Bahnschrift Light" panose="020B0502040204020203" pitchFamily="34" charset="0"/>
              </a:rPr>
              <a:t>jumlah</a:t>
            </a:r>
            <a:r>
              <a:rPr lang="en-US" sz="3200" b="1" dirty="0">
                <a:latin typeface="Bahnschrift Light" panose="020B0502040204020203" pitchFamily="34" charset="0"/>
              </a:rPr>
              <a:t> orang </a:t>
            </a:r>
            <a:r>
              <a:rPr lang="en-US" sz="3200" b="1" dirty="0" err="1">
                <a:latin typeface="Bahnschrift Light" panose="020B0502040204020203" pitchFamily="34" charset="0"/>
              </a:rPr>
              <a:t>terluka</a:t>
            </a:r>
            <a:r>
              <a:rPr lang="en-US" sz="3200" b="1" dirty="0">
                <a:latin typeface="Bahnschrift Light" panose="020B0502040204020203" pitchFamily="34" charset="0"/>
              </a:rPr>
              <a:t> </a:t>
            </a:r>
            <a:r>
              <a:rPr lang="en-US" sz="3200" b="1" dirty="0" err="1">
                <a:latin typeface="Bahnschrift Light" panose="020B0502040204020203" pitchFamily="34" charset="0"/>
              </a:rPr>
              <a:t>sebanyak</a:t>
            </a:r>
            <a:r>
              <a:rPr lang="en-US" sz="3200" b="1" dirty="0">
                <a:latin typeface="Bahnschrift Light" panose="020B0502040204020203" pitchFamily="34" charset="0"/>
              </a:rPr>
              <a:t> 50.000 </a:t>
            </a:r>
            <a:r>
              <a:rPr lang="en-US" sz="3200" b="1" dirty="0" err="1">
                <a:latin typeface="Bahnschrift Light" panose="020B0502040204020203" pitchFamily="34" charset="0"/>
              </a:rPr>
              <a:t>jiwa</a:t>
            </a:r>
            <a:r>
              <a:rPr lang="en-US" sz="3200" b="1" dirty="0">
                <a:latin typeface="Bahnschrift Light" panose="020B0502040204020203" pitchFamily="34" charset="0"/>
              </a:rPr>
              <a:t> dan </a:t>
            </a:r>
            <a:r>
              <a:rPr lang="en-US" sz="3200" b="1" dirty="0" err="1">
                <a:latin typeface="Bahnschrift Light" panose="020B0502040204020203" pitchFamily="34" charset="0"/>
              </a:rPr>
              <a:t>jumlah</a:t>
            </a:r>
            <a:r>
              <a:rPr lang="en-US" sz="3200" b="1" dirty="0">
                <a:latin typeface="Bahnschrift Light" panose="020B0502040204020203" pitchFamily="34" charset="0"/>
              </a:rPr>
              <a:t> yang </a:t>
            </a:r>
            <a:r>
              <a:rPr lang="en-US" sz="3200" b="1" dirty="0" err="1">
                <a:latin typeface="Bahnschrift Light" panose="020B0502040204020203" pitchFamily="34" charset="0"/>
              </a:rPr>
              <a:t>meninggal</a:t>
            </a:r>
            <a:r>
              <a:rPr lang="en-US" sz="3200" b="1" dirty="0">
                <a:latin typeface="Bahnschrift Light" panose="020B0502040204020203" pitchFamily="34" charset="0"/>
              </a:rPr>
              <a:t> </a:t>
            </a:r>
            <a:r>
              <a:rPr lang="en-US" sz="3200" b="1" dirty="0" err="1">
                <a:latin typeface="Bahnschrift Light" panose="020B0502040204020203" pitchFamily="34" charset="0"/>
              </a:rPr>
              <a:t>hampir</a:t>
            </a:r>
            <a:r>
              <a:rPr lang="en-US" sz="3200" b="1" dirty="0">
                <a:latin typeface="Bahnschrift Light" panose="020B0502040204020203" pitchFamily="34" charset="0"/>
              </a:rPr>
              <a:t> </a:t>
            </a:r>
            <a:r>
              <a:rPr lang="en-US" sz="3200" b="1" dirty="0" err="1">
                <a:latin typeface="Bahnschrift Light" panose="020B0502040204020203" pitchFamily="34" charset="0"/>
              </a:rPr>
              <a:t>mencapai</a:t>
            </a:r>
            <a:r>
              <a:rPr lang="en-US" sz="3200" b="1" dirty="0">
                <a:latin typeface="Bahnschrift Light" panose="020B0502040204020203" pitchFamily="34" charset="0"/>
              </a:rPr>
              <a:t> 800 </a:t>
            </a:r>
            <a:r>
              <a:rPr lang="en-US" sz="3200" b="1" dirty="0" err="1">
                <a:latin typeface="Bahnschrift Light" panose="020B0502040204020203" pitchFamily="34" charset="0"/>
              </a:rPr>
              <a:t>jiwa</a:t>
            </a:r>
            <a:r>
              <a:rPr lang="en-US" sz="3200" b="1" dirty="0">
                <a:latin typeface="Bahnschrift Light" panose="020B0502040204020203" pitchFamily="34" charset="0"/>
              </a:rPr>
              <a:t>.</a:t>
            </a:r>
          </a:p>
          <a:p>
            <a:pPr algn="just"/>
            <a:endParaRPr lang="en-US" sz="3200" dirty="0">
              <a:latin typeface="Bahnschrift Light" panose="020B0502040204020203" pitchFamily="34" charset="0"/>
            </a:endParaRPr>
          </a:p>
          <a:p>
            <a:pPr algn="just"/>
            <a:r>
              <a:rPr lang="en-US" sz="3200" i="1" dirty="0">
                <a:latin typeface="Bahnschrift Light" panose="020B0502040204020203" pitchFamily="34" charset="0"/>
                <a:hlinkClick r:id="rId2"/>
              </a:rPr>
              <a:t>https://www.nhtsa.gov/risky-driving/drowsy-driving</a:t>
            </a:r>
            <a:endParaRPr lang="en-US" sz="3200" i="1" dirty="0">
              <a:latin typeface="Bahnschrift Light" panose="020B0502040204020203" pitchFamily="34" charset="0"/>
            </a:endParaRPr>
          </a:p>
          <a:p>
            <a:pPr algn="just"/>
            <a:r>
              <a:rPr lang="en-US" sz="3200" i="1" dirty="0">
                <a:latin typeface="Bahnschrift Light" panose="020B0502040204020203" pitchFamily="34" charset="0"/>
                <a:hlinkClick r:id="rId3"/>
              </a:rPr>
              <a:t>https://www.cdc.gov/sleep/features/drowsy-driving.html</a:t>
            </a:r>
            <a:endParaRPr lang="en-US" sz="3200" i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88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625284"/>
            <a:ext cx="10287000" cy="806831"/>
          </a:xfrm>
        </p:spPr>
        <p:txBody>
          <a:bodyPr/>
          <a:lstStyle/>
          <a:p>
            <a:r>
              <a:rPr lang="en-US" sz="3600" dirty="0"/>
              <a:t>RESEARCH WEBSITE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7B7AD-4B27-7916-682F-D5FE0F3EEED4}"/>
              </a:ext>
            </a:extLst>
          </p:cNvPr>
          <p:cNvSpPr/>
          <p:nvPr/>
        </p:nvSpPr>
        <p:spPr>
          <a:xfrm>
            <a:off x="254000" y="1432115"/>
            <a:ext cx="2209800" cy="806831"/>
          </a:xfrm>
          <a:prstGeom prst="rect">
            <a:avLst/>
          </a:prstGeom>
          <a:ln w="28575"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Bahnschrift" panose="020B0502040204020203" pitchFamily="34" charset="0"/>
              </a:rPr>
              <a:t>FAKTOR USIA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BFDDA-86CD-0E88-1F0C-D0E9C3F1A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19" t="19792" r="28320" b="18750"/>
          <a:stretch/>
        </p:blipFill>
        <p:spPr>
          <a:xfrm>
            <a:off x="2447047" y="1600200"/>
            <a:ext cx="8610600" cy="62719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59100" y="8077200"/>
            <a:ext cx="697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Source: </a:t>
            </a:r>
            <a:r>
              <a:rPr lang="en-US" i="1" u="sng" dirty="0">
                <a:hlinkClick r:id="rId3"/>
              </a:rPr>
              <a:t>https://www.iihs.org/topics/older-drivers#age-and-injury-risk</a:t>
            </a:r>
            <a:endParaRPr lang="en-US" i="1" u="sng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64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625284"/>
            <a:ext cx="10287000" cy="806831"/>
          </a:xfrm>
        </p:spPr>
        <p:txBody>
          <a:bodyPr/>
          <a:lstStyle/>
          <a:p>
            <a:r>
              <a:rPr lang="en-US" sz="3600" dirty="0"/>
              <a:t>RESEARCH WEBSITE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7B7AD-4B27-7916-682F-D5FE0F3EEED4}"/>
              </a:ext>
            </a:extLst>
          </p:cNvPr>
          <p:cNvSpPr/>
          <p:nvPr/>
        </p:nvSpPr>
        <p:spPr>
          <a:xfrm>
            <a:off x="254000" y="1432115"/>
            <a:ext cx="3657600" cy="806831"/>
          </a:xfrm>
          <a:prstGeom prst="rect">
            <a:avLst/>
          </a:prstGeom>
          <a:ln w="28575"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Bahnschrift" panose="020B0502040204020203" pitchFamily="34" charset="0"/>
              </a:rPr>
              <a:t>DISTRACTED DRIVING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6E77E-ECD7-F661-BA8A-B4D67FE7F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1" t="30208" r="30664" b="35449"/>
          <a:stretch/>
        </p:blipFill>
        <p:spPr>
          <a:xfrm>
            <a:off x="1016000" y="2615629"/>
            <a:ext cx="10972800" cy="48235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82850" y="7620000"/>
            <a:ext cx="7753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Source: </a:t>
            </a:r>
            <a:r>
              <a:rPr lang="en-US" i="1" u="sng" dirty="0">
                <a:hlinkClick r:id="rId3"/>
              </a:rPr>
              <a:t>https://crashstats.nhtsa.dot.gov/Api/Public/ViewPublication/813357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5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625284"/>
            <a:ext cx="10287000" cy="806831"/>
          </a:xfrm>
        </p:spPr>
        <p:txBody>
          <a:bodyPr/>
          <a:lstStyle/>
          <a:p>
            <a:r>
              <a:rPr lang="en-US" sz="3600" dirty="0"/>
              <a:t>KESIMPULAN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7B7AD-4B27-7916-682F-D5FE0F3EEED4}"/>
              </a:ext>
            </a:extLst>
          </p:cNvPr>
          <p:cNvSpPr/>
          <p:nvPr/>
        </p:nvSpPr>
        <p:spPr>
          <a:xfrm>
            <a:off x="117929" y="1676400"/>
            <a:ext cx="12725400" cy="5791427"/>
          </a:xfrm>
          <a:prstGeom prst="rect">
            <a:avLst/>
          </a:prstGeom>
          <a:ln w="28575"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diperoleh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diolah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maupun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lain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diketahui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kecelakaan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diakibatkan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faktor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lain:</a:t>
            </a:r>
          </a:p>
          <a:p>
            <a:pPr marL="457200" indent="-457200" algn="just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2400" dirty="0" err="1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Umur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anjut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sia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Kecelakaan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2400" dirty="0" err="1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usia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70 </a:t>
            </a:r>
            <a:r>
              <a:rPr lang="en-US" sz="2400" dirty="0" err="1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2400" dirty="0" err="1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engantuk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2400" dirty="0" err="1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kelelahan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Kecelakaan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berpotensi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pengendara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mengantuk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kelelahan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Aft>
                <a:spcPts val="1000"/>
              </a:spcAft>
              <a:buAutoNum type="arabicPeriod"/>
            </a:pPr>
            <a:r>
              <a:rPr lang="en-US" sz="2400" dirty="0" err="1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enggunaan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alat-alat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elektronik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Pengendara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ponsel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navigasi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&amp; stereo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mengurangi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konsentrasi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mengemudi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Aft>
                <a:spcPts val="1000"/>
              </a:spcAft>
              <a:buAutoNum type="arabicPeriod"/>
            </a:pP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Pengaruh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obat-obatan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legal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obat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resep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menyebabkan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kantuk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mual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maupun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illegal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obat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terlarang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tentunya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melanggar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mengurangi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kemampuan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berkendara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seseorang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signifikan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Aft>
                <a:spcPts val="1000"/>
              </a:spcAft>
              <a:buAutoNum type="arabicPeriod"/>
            </a:pP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Kecepatan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kendaraan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Tingkat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kecepatan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melebihi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batas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maksimum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cenderung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mengabaikan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tata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tertib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lalu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lintas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berkendara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spcAft>
                <a:spcPts val="1000"/>
              </a:spcAft>
              <a:buAutoNum type="arabicPeriod"/>
            </a:pPr>
            <a:r>
              <a:rPr lang="en-US" sz="2400" dirty="0" err="1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opulasi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Populasi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penduduk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kepemilikan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kendaraan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berbanding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lurus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kecelakaan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5" name="Picture 4" descr="Car Crash Transparent Images PNG | PNG Mart">
            <a:extLst>
              <a:ext uri="{FF2B5EF4-FFF2-40B4-BE49-F238E27FC236}">
                <a16:creationId xmlns:a16="http://schemas.microsoft.com/office/drawing/2014/main" id="{D28ED945-275F-CF50-0B2C-0813D43E6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812" y="7417711"/>
            <a:ext cx="4203517" cy="235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0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625284"/>
            <a:ext cx="10287000" cy="806831"/>
          </a:xfrm>
        </p:spPr>
        <p:txBody>
          <a:bodyPr/>
          <a:lstStyle/>
          <a:p>
            <a:r>
              <a:rPr lang="en-US" sz="3600" dirty="0"/>
              <a:t>REKOMENDASI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7B7AD-4B27-7916-682F-D5FE0F3EEED4}"/>
              </a:ext>
            </a:extLst>
          </p:cNvPr>
          <p:cNvSpPr/>
          <p:nvPr/>
        </p:nvSpPr>
        <p:spPr>
          <a:xfrm>
            <a:off x="139700" y="1405586"/>
            <a:ext cx="12725400" cy="7205014"/>
          </a:xfrm>
          <a:prstGeom prst="rect">
            <a:avLst/>
          </a:prstGeom>
          <a:ln w="28575"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just">
              <a:buAutoNum type="arabicPeriod"/>
            </a:pPr>
            <a:r>
              <a:rPr lang="en-US" sz="2400" b="0" kern="0" dirty="0" err="1">
                <a:solidFill>
                  <a:schemeClr val="tx1"/>
                </a:solidFill>
                <a:latin typeface="Bahnschrift" panose="020B0502040204020203" pitchFamily="34" charset="0"/>
              </a:rPr>
              <a:t>Dalam</a:t>
            </a:r>
            <a:r>
              <a:rPr lang="en-US" sz="2400" b="0" kern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kern="0" dirty="0" err="1">
                <a:solidFill>
                  <a:schemeClr val="tx1"/>
                </a:solidFill>
                <a:latin typeface="Bahnschrift" panose="020B0502040204020203" pitchFamily="34" charset="0"/>
              </a:rPr>
              <a:t>hal</a:t>
            </a:r>
            <a:r>
              <a:rPr lang="en-US" sz="2400" b="0" kern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kern="0" dirty="0" err="1">
                <a:solidFill>
                  <a:schemeClr val="tx1"/>
                </a:solidFill>
                <a:latin typeface="Bahnschrift" panose="020B0502040204020203" pitchFamily="34" charset="0"/>
              </a:rPr>
              <a:t>batas</a:t>
            </a:r>
            <a:r>
              <a:rPr lang="en-US" sz="2400" b="0" kern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kern="0" dirty="0" err="1">
                <a:solidFill>
                  <a:schemeClr val="tx1"/>
                </a:solidFill>
                <a:latin typeface="Bahnschrift" panose="020B0502040204020203" pitchFamily="34" charset="0"/>
              </a:rPr>
              <a:t>maksimum</a:t>
            </a:r>
            <a:r>
              <a:rPr lang="en-US" sz="2400" b="0" kern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kern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kecepatan</a:t>
            </a:r>
            <a:r>
              <a:rPr lang="en-US" sz="2400" b="0" kern="0" dirty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perlu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dilakukan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kebijakan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untuk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menurunkan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batas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kecepatan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maksimum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kendaraan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(</a:t>
            </a:r>
            <a:r>
              <a:rPr lang="en-US" sz="2400" b="0" i="1" dirty="0">
                <a:solidFill>
                  <a:schemeClr val="tx1"/>
                </a:solidFill>
                <a:latin typeface="Bahnschrift" panose="020B0502040204020203" pitchFamily="34" charset="0"/>
              </a:rPr>
              <a:t>speeding driver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).</a:t>
            </a:r>
          </a:p>
          <a:p>
            <a:pPr marL="457200" indent="-457200" algn="just">
              <a:buAutoNum type="arabicPeriod"/>
            </a:pPr>
            <a:endParaRPr lang="en-US" sz="2400" b="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Dari data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banyaknya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kendaraan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yang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ter-registrasi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diketahui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bahwa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setiap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satu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keluarga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banyak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yang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memiliki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lebih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dari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satu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kendaraan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.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Sehingga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diperlukan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kebijakan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untuk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membatasi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jumlah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kepemilikan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kendaraan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dalam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satu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keluarga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457200" indent="-457200" algn="just">
              <a:buAutoNum type="arabicPeriod"/>
            </a:pPr>
            <a:endParaRPr lang="en-US" sz="2400" b="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Untuk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mengurangi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tingkat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kecelakaan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yang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disebabkan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oleh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mengantuk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dan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kelelahan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(</a:t>
            </a:r>
            <a:r>
              <a:rPr lang="en-US" sz="2400" i="1" dirty="0">
                <a:solidFill>
                  <a:schemeClr val="tx1"/>
                </a:solidFill>
                <a:latin typeface="Bahnschrift" panose="020B0502040204020203" pitchFamily="34" charset="0"/>
              </a:rPr>
              <a:t>d</a:t>
            </a:r>
            <a:r>
              <a:rPr lang="en-US" sz="2400" b="0" i="1" dirty="0">
                <a:solidFill>
                  <a:schemeClr val="tx1"/>
                </a:solidFill>
                <a:latin typeface="Bahnschrift" panose="020B0502040204020203" pitchFamily="34" charset="0"/>
              </a:rPr>
              <a:t>river drowsiness)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disarankan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untuk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menggunakan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alat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i="1" dirty="0">
                <a:solidFill>
                  <a:schemeClr val="tx1"/>
                </a:solidFill>
                <a:latin typeface="Bahnschrift" panose="020B0502040204020203" pitchFamily="34" charset="0"/>
              </a:rPr>
              <a:t>driver drowsiness detection. Source </a:t>
            </a:r>
            <a:r>
              <a:rPr lang="en-US" sz="2400" b="0" i="1" dirty="0">
                <a:latin typeface="Bahnschrift" panose="020B0502040204020203" pitchFamily="34" charset="0"/>
                <a:hlinkClick r:id="rId2"/>
              </a:rPr>
              <a:t>https://en.wikipedia.org/wiki/Driver_drowsiness_detection</a:t>
            </a:r>
            <a:r>
              <a:rPr lang="en-US" sz="2400" b="0" i="1" dirty="0">
                <a:latin typeface="Bahnschrift" panose="020B0502040204020203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400" b="0" i="1" dirty="0">
              <a:latin typeface="Bahnschrift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Untuk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mengurangi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tingkat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kecelakaan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yang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disebabkan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oleh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pengaruh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alkohol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(</a:t>
            </a:r>
            <a:r>
              <a:rPr lang="en-US" sz="2400" b="0" i="1" dirty="0">
                <a:solidFill>
                  <a:schemeClr val="tx1"/>
                </a:solidFill>
                <a:latin typeface="Bahnschrift" panose="020B0502040204020203" pitchFamily="34" charset="0"/>
              </a:rPr>
              <a:t>drunk driver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)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disarankan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untuk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lebih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diperketat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lagi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pengecekan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/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patroli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terhadap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pengendara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pada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hari-hari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tertentu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457200" indent="-457200" algn="just">
              <a:buAutoNum type="arabicPeriod"/>
            </a:pPr>
            <a:endParaRPr lang="en-US" sz="2400" b="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Usia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dapat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mempengaruhi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mengemudi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baik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kebugaran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penglihatan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pendengaran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respon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, dan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refleks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. Belum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lagi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dengan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kondisi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medis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atau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kesehatan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si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pengemudi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.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Apalagi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pada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saat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kondisi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cuaca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yang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tidak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baik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.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Sehingga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perlu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dilakukan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pembatasan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usia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pengendara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disarankan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tidak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melebihi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70 </a:t>
            </a:r>
            <a:r>
              <a:rPr lang="en-US" sz="2400" b="0" dirty="0" err="1">
                <a:solidFill>
                  <a:schemeClr val="tx1"/>
                </a:solidFill>
                <a:latin typeface="Bahnschrift" panose="020B0502040204020203" pitchFamily="34" charset="0"/>
              </a:rPr>
              <a:t>tahun</a:t>
            </a:r>
            <a:r>
              <a:rPr lang="en-US" sz="2400" b="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  <a:endParaRPr lang="en-ID" sz="2400" b="0" kern="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lvl="0" algn="ctr"/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5" name="Picture 4" descr="Car Crash Transparent Images PNG | PNG Mart">
            <a:extLst>
              <a:ext uri="{FF2B5EF4-FFF2-40B4-BE49-F238E27FC236}">
                <a16:creationId xmlns:a16="http://schemas.microsoft.com/office/drawing/2014/main" id="{D28ED945-275F-CF50-0B2C-0813D43E6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2"/>
          <a:stretch/>
        </p:blipFill>
        <p:spPr bwMode="auto">
          <a:xfrm>
            <a:off x="9374414" y="8075250"/>
            <a:ext cx="3630386" cy="167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41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73B4F67-DABF-2DD3-1283-379E8406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06" y="6156564"/>
            <a:ext cx="3462865" cy="30540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B5B1C3-EC40-8AB6-3DEC-501AFC9D2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94" y="2819400"/>
            <a:ext cx="8166706" cy="344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2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MASALAH &amp; TUJUAN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952" y="4724400"/>
            <a:ext cx="86748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TUJUAN</a:t>
            </a:r>
          </a:p>
          <a:p>
            <a:pPr algn="just"/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menganalisa</a:t>
            </a:r>
            <a:r>
              <a:rPr lang="en-US" sz="2800" dirty="0"/>
              <a:t> data </a:t>
            </a:r>
            <a:r>
              <a:rPr lang="en-US" sz="2800" dirty="0" err="1"/>
              <a:t>kecelakaan</a:t>
            </a:r>
            <a:r>
              <a:rPr lang="en-US" sz="2800" dirty="0"/>
              <a:t>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dirty="0" err="1"/>
              <a:t>lintas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NHTSA, dan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rekomendasi</a:t>
            </a:r>
            <a:r>
              <a:rPr lang="en-US" sz="2800" dirty="0"/>
              <a:t> </a:t>
            </a:r>
            <a:r>
              <a:rPr lang="en-US" sz="2800" dirty="0" err="1"/>
              <a:t>penanganan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tingginya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kecelakaan</a:t>
            </a:r>
            <a:r>
              <a:rPr lang="en-US" sz="2800" dirty="0"/>
              <a:t>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dirty="0" err="1"/>
              <a:t>lintas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mengurangi</a:t>
            </a:r>
            <a:r>
              <a:rPr lang="en-US" sz="2800" dirty="0"/>
              <a:t> </a:t>
            </a:r>
            <a:r>
              <a:rPr lang="en-US" sz="2800" dirty="0" err="1"/>
              <a:t>angka</a:t>
            </a:r>
            <a:r>
              <a:rPr lang="en-US" sz="2800" dirty="0"/>
              <a:t> </a:t>
            </a:r>
            <a:r>
              <a:rPr lang="en-US" sz="2800" dirty="0" err="1"/>
              <a:t>kecelakaan</a:t>
            </a:r>
            <a:r>
              <a:rPr lang="en-US" sz="2800" dirty="0"/>
              <a:t> di negara </a:t>
            </a:r>
            <a:r>
              <a:rPr lang="en-US" sz="2800" dirty="0" err="1"/>
              <a:t>bagian</a:t>
            </a:r>
            <a:r>
              <a:rPr lang="en-US" sz="2800" dirty="0"/>
              <a:t> USA.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953" y="1676400"/>
            <a:ext cx="86748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MASALAH </a:t>
            </a:r>
          </a:p>
          <a:p>
            <a:pPr algn="just"/>
            <a:r>
              <a:rPr lang="en-US" sz="2800" dirty="0" err="1"/>
              <a:t>Masalah</a:t>
            </a:r>
            <a:r>
              <a:rPr lang="en-US" sz="2800" dirty="0"/>
              <a:t> pada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/>
              <a:t>faktor-faktor</a:t>
            </a:r>
            <a:r>
              <a:rPr lang="en-US" sz="2800" dirty="0"/>
              <a:t> </a:t>
            </a:r>
            <a:r>
              <a:rPr lang="en-US" sz="2800" dirty="0" err="1"/>
              <a:t>penyebab</a:t>
            </a:r>
            <a:r>
              <a:rPr lang="en-US" sz="2800" dirty="0"/>
              <a:t> </a:t>
            </a:r>
            <a:r>
              <a:rPr lang="en-US" sz="2800" dirty="0" err="1"/>
              <a:t>tingginya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kecelakaan</a:t>
            </a:r>
            <a:r>
              <a:rPr lang="en-US" sz="2800" dirty="0"/>
              <a:t>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dirty="0" err="1"/>
              <a:t>lintas</a:t>
            </a:r>
            <a:r>
              <a:rPr lang="en-US" sz="2800" dirty="0"/>
              <a:t> di USA yang </a:t>
            </a:r>
            <a:r>
              <a:rPr lang="en-US" sz="2800" dirty="0" err="1"/>
              <a:t>tercatat</a:t>
            </a:r>
            <a:r>
              <a:rPr lang="en-US" sz="2800" dirty="0"/>
              <a:t> oleh National Highway Traffic Safety Administration (NHTSA).</a:t>
            </a:r>
          </a:p>
        </p:txBody>
      </p:sp>
      <p:pic>
        <p:nvPicPr>
          <p:cNvPr id="1028" name="Picture 4" descr="Car Crash Transparent Images PNG | PNG Mart">
            <a:extLst>
              <a:ext uri="{FF2B5EF4-FFF2-40B4-BE49-F238E27FC236}">
                <a16:creationId xmlns:a16="http://schemas.microsoft.com/office/drawing/2014/main" id="{114CD18A-CBDA-E2F7-5C40-20E19DE9D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48" y="6921984"/>
            <a:ext cx="4876800" cy="273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8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TAHAPAN PEKERJAAN PROJECT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3D9A225-A480-BBDF-F0A0-0C62CA804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128820"/>
              </p:ext>
            </p:extLst>
          </p:nvPr>
        </p:nvGraphicFramePr>
        <p:xfrm>
          <a:off x="-584199" y="1110193"/>
          <a:ext cx="9296399" cy="605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B224ADA-0782-5BD2-F4A9-3187B227B2F7}"/>
              </a:ext>
            </a:extLst>
          </p:cNvPr>
          <p:cNvGrpSpPr/>
          <p:nvPr/>
        </p:nvGrpSpPr>
        <p:grpSpPr>
          <a:xfrm>
            <a:off x="5409453" y="7184573"/>
            <a:ext cx="4533900" cy="982904"/>
            <a:chOff x="5204646" y="5724269"/>
            <a:chExt cx="5082354" cy="1090338"/>
          </a:xfrm>
          <a:solidFill>
            <a:srgbClr val="92D050"/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7FEF51D-2B2D-8E8A-B3A7-52F326678E47}"/>
                </a:ext>
              </a:extLst>
            </p:cNvPr>
            <p:cNvSpPr/>
            <p:nvPr/>
          </p:nvSpPr>
          <p:spPr>
            <a:xfrm>
              <a:off x="5204646" y="5724269"/>
              <a:ext cx="5082354" cy="10903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317FD00-76A7-7E5B-859D-618A85598D04}"/>
                </a:ext>
              </a:extLst>
            </p:cNvPr>
            <p:cNvSpPr txBox="1"/>
            <p:nvPr/>
          </p:nvSpPr>
          <p:spPr>
            <a:xfrm>
              <a:off x="5236581" y="5756204"/>
              <a:ext cx="4139068" cy="102646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>
                  <a:solidFill>
                    <a:schemeClr val="tx1"/>
                  </a:solidFill>
                </a:rPr>
                <a:t>RECOMMENDATION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F1D245-25CF-FA2C-F333-AB1E5EF6265E}"/>
              </a:ext>
            </a:extLst>
          </p:cNvPr>
          <p:cNvGrpSpPr/>
          <p:nvPr/>
        </p:nvGrpSpPr>
        <p:grpSpPr>
          <a:xfrm>
            <a:off x="6919540" y="6248400"/>
            <a:ext cx="1821867" cy="1258798"/>
            <a:chOff x="6830732" y="4610660"/>
            <a:chExt cx="1821867" cy="1258798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9E97BED4-2E01-8667-F1A4-61B845F2C9BA}"/>
                </a:ext>
              </a:extLst>
            </p:cNvPr>
            <p:cNvSpPr/>
            <p:nvPr/>
          </p:nvSpPr>
          <p:spPr>
            <a:xfrm>
              <a:off x="7881952" y="5072149"/>
              <a:ext cx="770647" cy="797309"/>
            </a:xfrm>
            <a:prstGeom prst="downArrow">
              <a:avLst>
                <a:gd name="adj1" fmla="val 55000"/>
                <a:gd name="adj2" fmla="val 4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9" name="Arrow: Down 4">
              <a:extLst>
                <a:ext uri="{FF2B5EF4-FFF2-40B4-BE49-F238E27FC236}">
                  <a16:creationId xmlns:a16="http://schemas.microsoft.com/office/drawing/2014/main" id="{6FB8BE57-9437-6DDF-C8F3-48FB5F95A4D3}"/>
                </a:ext>
              </a:extLst>
            </p:cNvPr>
            <p:cNvSpPr txBox="1"/>
            <p:nvPr/>
          </p:nvSpPr>
          <p:spPr>
            <a:xfrm>
              <a:off x="6830732" y="4610660"/>
              <a:ext cx="423855" cy="6065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661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381000"/>
            <a:ext cx="9677400" cy="8068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TEMUAN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8186" y="4038600"/>
            <a:ext cx="11948428" cy="167640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Dari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analisa</a:t>
            </a:r>
            <a:r>
              <a:rPr lang="en-US" sz="3200" dirty="0"/>
              <a:t> data NHTSA </a:t>
            </a:r>
            <a:r>
              <a:rPr lang="en-US" sz="3200" dirty="0" err="1"/>
              <a:t>ditemukan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i="1" dirty="0"/>
              <a:t>insight</a:t>
            </a:r>
            <a:r>
              <a:rPr lang="en-US" sz="3200" dirty="0"/>
              <a:t> yang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visualisasi</a:t>
            </a:r>
            <a:r>
              <a:rPr lang="en-US" sz="3200" dirty="0"/>
              <a:t> data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 err="1"/>
              <a:t>rekomendasi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mengurangi</a:t>
            </a:r>
            <a:r>
              <a:rPr lang="en-US" sz="3200" dirty="0"/>
              <a:t> </a:t>
            </a:r>
            <a:r>
              <a:rPr lang="en-US" sz="3200" dirty="0" err="1"/>
              <a:t>angka</a:t>
            </a:r>
            <a:r>
              <a:rPr lang="en-US" sz="3200" dirty="0"/>
              <a:t> </a:t>
            </a:r>
            <a:r>
              <a:rPr lang="en-US" sz="3200" dirty="0" err="1"/>
              <a:t>kecelakaan</a:t>
            </a:r>
            <a:r>
              <a:rPr lang="en-US" sz="3200" dirty="0"/>
              <a:t> di </a:t>
            </a:r>
            <a:r>
              <a:rPr lang="en-US" sz="3200" dirty="0" err="1"/>
              <a:t>tahun</a:t>
            </a:r>
            <a:r>
              <a:rPr lang="en-US" sz="3200" dirty="0"/>
              <a:t> </a:t>
            </a:r>
            <a:r>
              <a:rPr lang="en-US" sz="3200" dirty="0" err="1"/>
              <a:t>berikutnya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51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81000"/>
            <a:ext cx="9234714" cy="806831"/>
          </a:xfrm>
        </p:spPr>
        <p:txBody>
          <a:bodyPr/>
          <a:lstStyle/>
          <a:p>
            <a:r>
              <a:rPr lang="en-US" sz="3500" dirty="0"/>
              <a:t>10 NEGARA TERATAS PALING BANYAK TERJADI KECELAKAAN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4D2A0-0518-10CA-2D6A-EE3395B7F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0" t="20182" r="2461" b="5559"/>
          <a:stretch/>
        </p:blipFill>
        <p:spPr>
          <a:xfrm>
            <a:off x="1430958" y="1698815"/>
            <a:ext cx="10142884" cy="53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944468-3912-1738-4ABA-92CD4BBE1FC8}"/>
              </a:ext>
            </a:extLst>
          </p:cNvPr>
          <p:cNvSpPr/>
          <p:nvPr/>
        </p:nvSpPr>
        <p:spPr>
          <a:xfrm>
            <a:off x="1430958" y="7407085"/>
            <a:ext cx="10142884" cy="1295400"/>
          </a:xfrm>
          <a:prstGeom prst="rect">
            <a:avLst/>
          </a:prstGeom>
          <a:solidFill>
            <a:srgbClr val="20639B"/>
          </a:solidFill>
          <a:ln>
            <a:solidFill>
              <a:srgbClr val="206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NOTE :</a:t>
            </a:r>
          </a:p>
          <a:p>
            <a:pPr algn="ctr"/>
            <a:r>
              <a:rPr lang="en-US" i="1" dirty="0">
                <a:latin typeface="Comic Sans MS" panose="030F0702030302020204" pitchFamily="66" charset="0"/>
              </a:rPr>
              <a:t>3 Negara </a:t>
            </a:r>
            <a:r>
              <a:rPr lang="en-US" i="1" dirty="0" err="1">
                <a:latin typeface="Comic Sans MS" panose="030F0702030302020204" pitchFamily="66" charset="0"/>
              </a:rPr>
              <a:t>bagian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dengan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angka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kecelakaan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tertinggi</a:t>
            </a:r>
            <a:r>
              <a:rPr lang="en-US" i="1" dirty="0">
                <a:latin typeface="Comic Sans MS" panose="030F0702030302020204" pitchFamily="66" charset="0"/>
              </a:rPr>
              <a:t> di USA </a:t>
            </a:r>
            <a:r>
              <a:rPr lang="en-US" i="1" dirty="0" err="1">
                <a:latin typeface="Comic Sans MS" panose="030F0702030302020204" pitchFamily="66" charset="0"/>
              </a:rPr>
              <a:t>adalah</a:t>
            </a:r>
            <a:r>
              <a:rPr lang="en-US" i="1" dirty="0">
                <a:latin typeface="Comic Sans MS" panose="030F0702030302020204" pitchFamily="66" charset="0"/>
              </a:rPr>
              <a:t> Texas, California, dan Florida</a:t>
            </a:r>
          </a:p>
        </p:txBody>
      </p:sp>
    </p:spTree>
    <p:extLst>
      <p:ext uri="{BB962C8B-B14F-4D97-AF65-F5344CB8AC3E}">
        <p14:creationId xmlns:p14="http://schemas.microsoft.com/office/powerpoint/2010/main" val="26507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261652"/>
            <a:ext cx="9234714" cy="806831"/>
          </a:xfrm>
        </p:spPr>
        <p:txBody>
          <a:bodyPr/>
          <a:lstStyle/>
          <a:p>
            <a:r>
              <a:rPr lang="en-US" sz="3500" dirty="0"/>
              <a:t>JUMLAH RERATA KECELAKAAN YANG TERJADI SETIAP JAM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44468-3912-1738-4ABA-92CD4BBE1FC8}"/>
              </a:ext>
            </a:extLst>
          </p:cNvPr>
          <p:cNvSpPr/>
          <p:nvPr/>
        </p:nvSpPr>
        <p:spPr>
          <a:xfrm>
            <a:off x="623928" y="7429500"/>
            <a:ext cx="11756944" cy="800100"/>
          </a:xfrm>
          <a:prstGeom prst="rect">
            <a:avLst/>
          </a:prstGeom>
          <a:solidFill>
            <a:srgbClr val="20639B"/>
          </a:solidFill>
          <a:ln>
            <a:solidFill>
              <a:srgbClr val="206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NOTE :</a:t>
            </a:r>
          </a:p>
          <a:p>
            <a:pPr algn="ctr"/>
            <a:r>
              <a:rPr lang="en-US" i="1" dirty="0" err="1">
                <a:latin typeface="Comic Sans MS" panose="030F0702030302020204" pitchFamily="66" charset="0"/>
              </a:rPr>
              <a:t>Kecelakaan</a:t>
            </a:r>
            <a:r>
              <a:rPr lang="en-US" i="1" dirty="0">
                <a:latin typeface="Comic Sans MS" panose="030F0702030302020204" pitchFamily="66" charset="0"/>
              </a:rPr>
              <a:t> paling </a:t>
            </a:r>
            <a:r>
              <a:rPr lang="en-US" i="1" dirty="0" err="1">
                <a:latin typeface="Comic Sans MS" panose="030F0702030302020204" pitchFamily="66" charset="0"/>
              </a:rPr>
              <a:t>banyak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terjadi</a:t>
            </a:r>
            <a:r>
              <a:rPr lang="en-US" i="1" dirty="0">
                <a:latin typeface="Comic Sans MS" panose="030F0702030302020204" pitchFamily="66" charset="0"/>
              </a:rPr>
              <a:t> di interval </a:t>
            </a:r>
            <a:r>
              <a:rPr lang="en-US" i="1" dirty="0" err="1">
                <a:latin typeface="Comic Sans MS" panose="030F0702030302020204" pitchFamily="66" charset="0"/>
              </a:rPr>
              <a:t>waktu</a:t>
            </a:r>
            <a:r>
              <a:rPr lang="en-US" i="1" dirty="0">
                <a:latin typeface="Comic Sans MS" panose="030F0702030302020204" pitchFamily="66" charset="0"/>
              </a:rPr>
              <a:t> 13:00 – 17:00, yang </a:t>
            </a:r>
            <a:r>
              <a:rPr lang="en-US" i="1" dirty="0" err="1">
                <a:latin typeface="Comic Sans MS" panose="030F0702030302020204" pitchFamily="66" charset="0"/>
              </a:rPr>
              <a:t>merupakan</a:t>
            </a:r>
            <a:r>
              <a:rPr lang="en-US" i="1" dirty="0">
                <a:latin typeface="Comic Sans MS" panose="030F0702030302020204" pitchFamily="66" charset="0"/>
              </a:rPr>
              <a:t> jam-jam </a:t>
            </a:r>
            <a:r>
              <a:rPr lang="en-US" i="1" dirty="0" err="1">
                <a:latin typeface="Comic Sans MS" panose="030F0702030302020204" pitchFamily="66" charset="0"/>
              </a:rPr>
              <a:t>sibuk</a:t>
            </a:r>
            <a:endParaRPr lang="en-US" i="1" dirty="0">
              <a:latin typeface="Comic Sans MS" panose="030F0702030302020204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85A250-378C-D0A9-5B71-EF7FA92B8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7" t="17991" r="3320" b="29509"/>
          <a:stretch/>
        </p:blipFill>
        <p:spPr>
          <a:xfrm>
            <a:off x="623928" y="1752600"/>
            <a:ext cx="11756944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227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457200"/>
            <a:ext cx="9234714" cy="806831"/>
          </a:xfrm>
        </p:spPr>
        <p:txBody>
          <a:bodyPr/>
          <a:lstStyle/>
          <a:p>
            <a:r>
              <a:rPr lang="en-US" sz="2800" dirty="0"/>
              <a:t>PERSENTASE KECELAKAAN YANG DISEBABKAN OLEH PENGEMUDI MABUK DAN TIDAK MABUK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44468-3912-1738-4ABA-92CD4BBE1FC8}"/>
              </a:ext>
            </a:extLst>
          </p:cNvPr>
          <p:cNvSpPr/>
          <p:nvPr/>
        </p:nvSpPr>
        <p:spPr>
          <a:xfrm>
            <a:off x="2133599" y="7086600"/>
            <a:ext cx="8174053" cy="990600"/>
          </a:xfrm>
          <a:prstGeom prst="rect">
            <a:avLst/>
          </a:prstGeom>
          <a:solidFill>
            <a:srgbClr val="20639B"/>
          </a:solidFill>
          <a:ln>
            <a:solidFill>
              <a:srgbClr val="206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NOTE :</a:t>
            </a:r>
          </a:p>
          <a:p>
            <a:pPr algn="ctr"/>
            <a:r>
              <a:rPr lang="en-US" i="1" dirty="0" err="1">
                <a:latin typeface="Comic Sans MS" panose="030F0702030302020204" pitchFamily="66" charset="0"/>
              </a:rPr>
              <a:t>Kecelakaan</a:t>
            </a:r>
            <a:r>
              <a:rPr lang="en-US" i="1" dirty="0">
                <a:latin typeface="Comic Sans MS" panose="030F0702030302020204" pitchFamily="66" charset="0"/>
              </a:rPr>
              <a:t> yang </a:t>
            </a:r>
            <a:r>
              <a:rPr lang="en-US" i="1" dirty="0" err="1">
                <a:latin typeface="Comic Sans MS" panose="030F0702030302020204" pitchFamily="66" charset="0"/>
              </a:rPr>
              <a:t>disebabkan</a:t>
            </a:r>
            <a:r>
              <a:rPr lang="en-US" i="1" dirty="0">
                <a:latin typeface="Comic Sans MS" panose="030F0702030302020204" pitchFamily="66" charset="0"/>
              </a:rPr>
              <a:t> oleh </a:t>
            </a:r>
            <a:r>
              <a:rPr lang="en-US" i="1" dirty="0" err="1">
                <a:latin typeface="Comic Sans MS" panose="030F0702030302020204" pitchFamily="66" charset="0"/>
              </a:rPr>
              <a:t>pengendara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mabuk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adalah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sebesar</a:t>
            </a:r>
            <a:r>
              <a:rPr lang="en-US" i="1" dirty="0">
                <a:latin typeface="Comic Sans MS" panose="030F0702030302020204" pitchFamily="66" charset="0"/>
              </a:rPr>
              <a:t> 25,8% </a:t>
            </a:r>
            <a:r>
              <a:rPr lang="en-US" i="1" dirty="0" err="1">
                <a:latin typeface="Comic Sans MS" panose="030F0702030302020204" pitchFamily="66" charset="0"/>
              </a:rPr>
              <a:t>dari</a:t>
            </a:r>
            <a:r>
              <a:rPr lang="en-US" i="1" dirty="0">
                <a:latin typeface="Comic Sans MS" panose="030F0702030302020204" pitchFamily="66" charset="0"/>
              </a:rPr>
              <a:t> total </a:t>
            </a:r>
            <a:r>
              <a:rPr lang="en-US" i="1" dirty="0" err="1">
                <a:latin typeface="Comic Sans MS" panose="030F0702030302020204" pitchFamily="66" charset="0"/>
              </a:rPr>
              <a:t>kejadian</a:t>
            </a:r>
            <a:endParaRPr lang="en-US" i="1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C325C-7275-A646-B07B-CCFAA4C51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2" t="26125" r="2547" b="8221"/>
          <a:stretch/>
        </p:blipFill>
        <p:spPr>
          <a:xfrm>
            <a:off x="2159000" y="1905000"/>
            <a:ext cx="8148653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57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3C7-5EAB-40BE-931E-2C3F0BD9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457200"/>
            <a:ext cx="9234714" cy="806831"/>
          </a:xfrm>
        </p:spPr>
        <p:txBody>
          <a:bodyPr/>
          <a:lstStyle/>
          <a:p>
            <a:r>
              <a:rPr lang="en-US" sz="2800" dirty="0"/>
              <a:t>PERSENTASE KECELAKAAN YANG TERJADI DI PERKOTAAN DAN PERDESAAN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44468-3912-1738-4ABA-92CD4BBE1FC8}"/>
              </a:ext>
            </a:extLst>
          </p:cNvPr>
          <p:cNvSpPr/>
          <p:nvPr/>
        </p:nvSpPr>
        <p:spPr>
          <a:xfrm>
            <a:off x="1975757" y="7034341"/>
            <a:ext cx="8251900" cy="1042859"/>
          </a:xfrm>
          <a:prstGeom prst="rect">
            <a:avLst/>
          </a:prstGeom>
          <a:solidFill>
            <a:srgbClr val="20639B"/>
          </a:solidFill>
          <a:ln>
            <a:solidFill>
              <a:srgbClr val="206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NOTE :</a:t>
            </a:r>
          </a:p>
          <a:p>
            <a:pPr algn="ctr"/>
            <a:r>
              <a:rPr lang="en-US" i="1" dirty="0" err="1">
                <a:latin typeface="Comic Sans MS" panose="030F0702030302020204" pitchFamily="66" charset="0"/>
              </a:rPr>
              <a:t>Kecelakaan</a:t>
            </a:r>
            <a:r>
              <a:rPr lang="en-US" i="1" dirty="0">
                <a:latin typeface="Comic Sans MS" panose="030F0702030302020204" pitchFamily="66" charset="0"/>
              </a:rPr>
              <a:t> paling </a:t>
            </a:r>
            <a:r>
              <a:rPr lang="en-US" i="1" dirty="0" err="1">
                <a:latin typeface="Comic Sans MS" panose="030F0702030302020204" pitchFamily="66" charset="0"/>
              </a:rPr>
              <a:t>banyak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terjadi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kecelakaan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adalah</a:t>
            </a:r>
            <a:r>
              <a:rPr lang="en-US" i="1" dirty="0">
                <a:latin typeface="Comic Sans MS" panose="030F0702030302020204" pitchFamily="66" charset="0"/>
              </a:rPr>
              <a:t> di </a:t>
            </a:r>
            <a:r>
              <a:rPr lang="en-US" i="1" dirty="0" err="1">
                <a:latin typeface="Comic Sans MS" panose="030F0702030302020204" pitchFamily="66" charset="0"/>
              </a:rPr>
              <a:t>daerah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perkotaan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sebesar</a:t>
            </a:r>
            <a:r>
              <a:rPr lang="en-US" i="1" dirty="0">
                <a:latin typeface="Comic Sans MS" panose="030F0702030302020204" pitchFamily="66" charset="0"/>
              </a:rPr>
              <a:t> 57,5%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6363D-3A6B-B895-25C1-FC7EC5190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91" t="19690" r="8477" b="15048"/>
          <a:stretch/>
        </p:blipFill>
        <p:spPr>
          <a:xfrm>
            <a:off x="2082800" y="2209800"/>
            <a:ext cx="8144857" cy="452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40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prstDash val="dash"/>
          <a:headEnd type="non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prstDash val="dash"/>
          <a:headEnd type="non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39779</TotalTime>
  <Words>958</Words>
  <Application>Microsoft Office PowerPoint</Application>
  <PresentationFormat>Custom</PresentationFormat>
  <Paragraphs>105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Bahnschrift</vt:lpstr>
      <vt:lpstr>Bahnschrift Light</vt:lpstr>
      <vt:lpstr>Bahnschrift SemiBold</vt:lpstr>
      <vt:lpstr>Calibri</vt:lpstr>
      <vt:lpstr>Comic Sans MS</vt:lpstr>
      <vt:lpstr>Wingdings</vt:lpstr>
      <vt:lpstr>Office テーマ</vt:lpstr>
      <vt:lpstr>1_Office テーマ</vt:lpstr>
      <vt:lpstr>“ANALISIS DATA KECELAKAAN DI JALAN RAYA BERDASARKAN NHTSA”</vt:lpstr>
      <vt:lpstr>GROUP 9 BATCH #2</vt:lpstr>
      <vt:lpstr>MASALAH &amp; TUJUAN</vt:lpstr>
      <vt:lpstr>TAHAPAN PEKERJAAN PROJECT</vt:lpstr>
      <vt:lpstr>TEMUAN</vt:lpstr>
      <vt:lpstr>10 NEGARA TERATAS PALING BANYAK TERJADI KECELAKAAN</vt:lpstr>
      <vt:lpstr>JUMLAH RERATA KECELAKAAN YANG TERJADI SETIAP JAM</vt:lpstr>
      <vt:lpstr>PERSENTASE KECELAKAAN YANG DISEBABKAN OLEH PENGEMUDI MABUK DAN TIDAK MABUK</vt:lpstr>
      <vt:lpstr>PERSENTASE KECELAKAAN YANG TERJADI DI PERKOTAAN DAN PERDESAAN</vt:lpstr>
      <vt:lpstr>JUMLAH KECELAKAAN BERDASARKAN HARI</vt:lpstr>
      <vt:lpstr>KONDISI YANG MENINGKATKAN RESIKO KECELAKAAN</vt:lpstr>
      <vt:lpstr>KONDISI YANG MENINGKATKAN RESIKO KECELAKAAN</vt:lpstr>
      <vt:lpstr>KONDISI YANG MENINGKATKAN RESIKO KECELAKAAN</vt:lpstr>
      <vt:lpstr>KONDISI YANG MENINGKATKAN RESIKO KECELAKAAN</vt:lpstr>
      <vt:lpstr>KONDISI YANG MENINGKATKAN RESIKO KECELAKAAN</vt:lpstr>
      <vt:lpstr>KONDISI YANG MENINGKATKAN RESIKO KECELAKAAN</vt:lpstr>
      <vt:lpstr>KONDISI YANG MENINGKATKAN RESIKO KECELAKAAN</vt:lpstr>
      <vt:lpstr>RESEARCH WEBSITE</vt:lpstr>
      <vt:lpstr>RESEARCH WEBSITE</vt:lpstr>
      <vt:lpstr>RESEARCH WEBSITE</vt:lpstr>
      <vt:lpstr>RESEARCH WEBSITE</vt:lpstr>
      <vt:lpstr>RESEARCH WEBSITE</vt:lpstr>
      <vt:lpstr>RESEARCH WEBSITE</vt:lpstr>
      <vt:lpstr>RESEARCH WEBSITE</vt:lpstr>
      <vt:lpstr>KESIMPULAN</vt:lpstr>
      <vt:lpstr>REKOMENDASI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SPC-final (real size)</dc:title>
  <dc:creator>JH</dc:creator>
  <cp:lastModifiedBy>Bima Prawira</cp:lastModifiedBy>
  <cp:revision>707</cp:revision>
  <cp:lastPrinted>2019-08-09T02:28:47Z</cp:lastPrinted>
  <dcterms:created xsi:type="dcterms:W3CDTF">2016-04-12T14:28:17Z</dcterms:created>
  <dcterms:modified xsi:type="dcterms:W3CDTF">2022-12-02T13:23:45Z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2016-02-04T00:00:00Z</vt:filetime>
  </property>
  <property fmtid="{D5CDD505-2E9C-101B-9397-08002B2CF9AE}" pid="3" name="LastSaved">
    <vt:filetime>2016-04-12T00:00:00Z</vt:filetime>
  </property>
</Properties>
</file>