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3" r:id="rId3"/>
    <p:sldMasterId id="2147483683" r:id="rId4"/>
    <p:sldMasterId id="2147483693" r:id="rId5"/>
  </p:sldMasterIdLst>
  <p:notesMasterIdLst>
    <p:notesMasterId r:id="rId43"/>
  </p:notesMasterIdLst>
  <p:sldIdLst>
    <p:sldId id="1965" r:id="rId6"/>
    <p:sldId id="2069" r:id="rId7"/>
    <p:sldId id="2107" r:id="rId8"/>
    <p:sldId id="2108" r:id="rId9"/>
    <p:sldId id="2103" r:id="rId10"/>
    <p:sldId id="2109" r:id="rId11"/>
    <p:sldId id="2034" r:id="rId12"/>
    <p:sldId id="2110" r:id="rId13"/>
    <p:sldId id="2040" r:id="rId14"/>
    <p:sldId id="2031" r:id="rId15"/>
    <p:sldId id="1966" r:id="rId16"/>
    <p:sldId id="1967" r:id="rId17"/>
    <p:sldId id="1968" r:id="rId18"/>
    <p:sldId id="1969" r:id="rId19"/>
    <p:sldId id="2032" r:id="rId20"/>
    <p:sldId id="2041" r:id="rId21"/>
    <p:sldId id="2111" r:id="rId22"/>
    <p:sldId id="2112" r:id="rId23"/>
    <p:sldId id="2122" r:id="rId24"/>
    <p:sldId id="2113" r:id="rId25"/>
    <p:sldId id="2123" r:id="rId26"/>
    <p:sldId id="2114" r:id="rId27"/>
    <p:sldId id="2115" r:id="rId28"/>
    <p:sldId id="2116" r:id="rId29"/>
    <p:sldId id="2124" r:id="rId30"/>
    <p:sldId id="2117" r:id="rId31"/>
    <p:sldId id="2118" r:id="rId32"/>
    <p:sldId id="2119" r:id="rId33"/>
    <p:sldId id="2120" r:id="rId34"/>
    <p:sldId id="2121" r:id="rId35"/>
    <p:sldId id="2125" r:id="rId36"/>
    <p:sldId id="2132" r:id="rId37"/>
    <p:sldId id="2130" r:id="rId38"/>
    <p:sldId id="2129" r:id="rId39"/>
    <p:sldId id="2126" r:id="rId40"/>
    <p:sldId id="2134" r:id="rId41"/>
    <p:sldId id="212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144"/>
    <a:srgbClr val="000000"/>
    <a:srgbClr val="016483"/>
    <a:srgbClr val="2F2361"/>
    <a:srgbClr val="0E2F4A"/>
    <a:srgbClr val="8A33D1"/>
    <a:srgbClr val="32265E"/>
    <a:srgbClr val="281E66"/>
    <a:srgbClr val="FFFFFF"/>
    <a:srgbClr val="2962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varScale="1">
        <p:scale>
          <a:sx n="86" d="100"/>
          <a:sy n="86" d="100"/>
        </p:scale>
        <p:origin x="552"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77F89-BA3C-4B7D-89E4-EE605A7518B7}" type="datetimeFigureOut">
              <a:rPr lang="en-IN" smtClean="0"/>
              <a:t>20-04-2022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0F3E8-FC69-4886-8386-0ED46DA455A0}" type="slidenum">
              <a:rPr lang="en-IN" smtClean="0"/>
              <a:t>‹#›</a:t>
            </a:fld>
            <a:endParaRPr lang="en-IN"/>
          </a:p>
        </p:txBody>
      </p:sp>
    </p:spTree>
    <p:extLst>
      <p:ext uri="{BB962C8B-B14F-4D97-AF65-F5344CB8AC3E}">
        <p14:creationId xmlns:p14="http://schemas.microsoft.com/office/powerpoint/2010/main" val="2027460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B3CF5D1-E0FE-460E-BB3D-B37A835A617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057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4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1461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8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073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344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37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01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B3CF5D1-E0FE-460E-BB3D-B37A835A617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01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F66F-FE55-480A-A387-FE8C72FD1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5E7B1D-1F18-4B33-BAFA-2906D9F17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618061-ABDB-47F5-A6AE-1BE657A92346}"/>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5" name="Footer Placeholder 4">
            <a:extLst>
              <a:ext uri="{FF2B5EF4-FFF2-40B4-BE49-F238E27FC236}">
                <a16:creationId xmlns:a16="http://schemas.microsoft.com/office/drawing/2014/main" id="{85DD3307-D9A7-4068-BE31-2765ECAD0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05328-037B-4311-9CAA-8287224CA1AD}"/>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393380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C0EF-7E82-4877-A96A-6FC6541D15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9FC90-F983-4F18-AE04-F175B0C19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D6FF7-0EA1-4228-87EA-EAEFEEBC2AE2}"/>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5" name="Footer Placeholder 4">
            <a:extLst>
              <a:ext uri="{FF2B5EF4-FFF2-40B4-BE49-F238E27FC236}">
                <a16:creationId xmlns:a16="http://schemas.microsoft.com/office/drawing/2014/main" id="{A16BCF61-1F9C-4B55-9FBD-756150879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F09A7-D682-4967-AAEF-94E32C7C4988}"/>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113754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AB5E3-ABB5-4DAC-B9A7-AF14930190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DB18C2-3BC9-4C7D-B4DC-3DB70AF79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8D20A-E771-4572-923D-5E6E3DE76457}"/>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5" name="Footer Placeholder 4">
            <a:extLst>
              <a:ext uri="{FF2B5EF4-FFF2-40B4-BE49-F238E27FC236}">
                <a16:creationId xmlns:a16="http://schemas.microsoft.com/office/drawing/2014/main" id="{4A2E3613-D9BC-4FD5-9562-340515800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B5EEC-6651-4C03-95D4-F88E0CC3FC44}"/>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32455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19285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5200" fill="hold"/>
                                        <p:tgtEl>
                                          <p:spTgt spid="28"/>
                                        </p:tgtEl>
                                      </p:cBhvr>
                                      <p:by x="14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250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780804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2024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282753658"/>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3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B0839A5C-EEE3-4982-A5D2-9CB167589D41}"/>
              </a:ext>
            </a:extLst>
          </p:cNvPr>
          <p:cNvSpPr>
            <a:spLocks noGrp="1"/>
          </p:cNvSpPr>
          <p:nvPr>
            <p:ph type="pic" sz="quarter" idx="10"/>
          </p:nvPr>
        </p:nvSpPr>
        <p:spPr>
          <a:xfrm>
            <a:off x="781742" y="647700"/>
            <a:ext cx="5314258" cy="5525438"/>
          </a:xfrm>
          <a:custGeom>
            <a:avLst/>
            <a:gdLst>
              <a:gd name="connsiteX0" fmla="*/ 0 w 11050876"/>
              <a:gd name="connsiteY0" fmla="*/ 0 h 11050876"/>
              <a:gd name="connsiteX1" fmla="*/ 11050876 w 11050876"/>
              <a:gd name="connsiteY1" fmla="*/ 0 h 11050876"/>
              <a:gd name="connsiteX2" fmla="*/ 11050876 w 11050876"/>
              <a:gd name="connsiteY2" fmla="*/ 11050876 h 11050876"/>
              <a:gd name="connsiteX3" fmla="*/ 0 w 11050876"/>
              <a:gd name="connsiteY3" fmla="*/ 11050876 h 11050876"/>
            </a:gdLst>
            <a:ahLst/>
            <a:cxnLst>
              <a:cxn ang="0">
                <a:pos x="connsiteX0" y="connsiteY0"/>
              </a:cxn>
              <a:cxn ang="0">
                <a:pos x="connsiteX1" y="connsiteY1"/>
              </a:cxn>
              <a:cxn ang="0">
                <a:pos x="connsiteX2" y="connsiteY2"/>
              </a:cxn>
              <a:cxn ang="0">
                <a:pos x="connsiteX3" y="connsiteY3"/>
              </a:cxn>
            </a:cxnLst>
            <a:rect l="l" t="t" r="r" b="b"/>
            <a:pathLst>
              <a:path w="11050876" h="11050876">
                <a:moveTo>
                  <a:pt x="0" y="0"/>
                </a:moveTo>
                <a:lnTo>
                  <a:pt x="11050876" y="0"/>
                </a:lnTo>
                <a:lnTo>
                  <a:pt x="11050876" y="11050876"/>
                </a:lnTo>
                <a:lnTo>
                  <a:pt x="0" y="11050876"/>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5" name="Picture Placeholder 34">
            <a:extLst>
              <a:ext uri="{FF2B5EF4-FFF2-40B4-BE49-F238E27FC236}">
                <a16:creationId xmlns:a16="http://schemas.microsoft.com/office/drawing/2014/main" id="{AD2B8E5A-2BD1-4898-9EAD-B8153950C4EC}"/>
              </a:ext>
            </a:extLst>
          </p:cNvPr>
          <p:cNvSpPr>
            <a:spLocks noGrp="1"/>
          </p:cNvSpPr>
          <p:nvPr>
            <p:ph type="pic" sz="quarter" idx="11"/>
          </p:nvPr>
        </p:nvSpPr>
        <p:spPr>
          <a:xfrm>
            <a:off x="6096000" y="647700"/>
            <a:ext cx="2761890" cy="2762250"/>
          </a:xfrm>
          <a:custGeom>
            <a:avLst/>
            <a:gdLst>
              <a:gd name="connsiteX0" fmla="*/ 0 w 5524500"/>
              <a:gd name="connsiteY0" fmla="*/ 0 h 5524500"/>
              <a:gd name="connsiteX1" fmla="*/ 5524500 w 5524500"/>
              <a:gd name="connsiteY1" fmla="*/ 0 h 5524500"/>
              <a:gd name="connsiteX2" fmla="*/ 5524500 w 5524500"/>
              <a:gd name="connsiteY2" fmla="*/ 5524500 h 5524500"/>
              <a:gd name="connsiteX3" fmla="*/ 0 w 5524500"/>
              <a:gd name="connsiteY3" fmla="*/ 5524500 h 5524500"/>
            </a:gdLst>
            <a:ahLst/>
            <a:cxnLst>
              <a:cxn ang="0">
                <a:pos x="connsiteX0" y="connsiteY0"/>
              </a:cxn>
              <a:cxn ang="0">
                <a:pos x="connsiteX1" y="connsiteY1"/>
              </a:cxn>
              <a:cxn ang="0">
                <a:pos x="connsiteX2" y="connsiteY2"/>
              </a:cxn>
              <a:cxn ang="0">
                <a:pos x="connsiteX3" y="connsiteY3"/>
              </a:cxn>
            </a:cxnLst>
            <a:rect l="l" t="t" r="r" b="b"/>
            <a:pathLst>
              <a:path w="5524500" h="5524500">
                <a:moveTo>
                  <a:pt x="0" y="0"/>
                </a:moveTo>
                <a:lnTo>
                  <a:pt x="5524500" y="0"/>
                </a:lnTo>
                <a:lnTo>
                  <a:pt x="5524500" y="5524500"/>
                </a:lnTo>
                <a:lnTo>
                  <a:pt x="0" y="55245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6" name="Picture Placeholder 35">
            <a:extLst>
              <a:ext uri="{FF2B5EF4-FFF2-40B4-BE49-F238E27FC236}">
                <a16:creationId xmlns:a16="http://schemas.microsoft.com/office/drawing/2014/main" id="{A70770E0-20BD-4707-B1C1-A9B6F017F0D6}"/>
              </a:ext>
            </a:extLst>
          </p:cNvPr>
          <p:cNvSpPr>
            <a:spLocks noGrp="1"/>
          </p:cNvSpPr>
          <p:nvPr>
            <p:ph type="pic" sz="quarter" idx="12"/>
          </p:nvPr>
        </p:nvSpPr>
        <p:spPr>
          <a:xfrm>
            <a:off x="6096000" y="3409950"/>
            <a:ext cx="2761890" cy="2762250"/>
          </a:xfrm>
          <a:custGeom>
            <a:avLst/>
            <a:gdLst>
              <a:gd name="connsiteX0" fmla="*/ 0 w 5524500"/>
              <a:gd name="connsiteY0" fmla="*/ 0 h 5524500"/>
              <a:gd name="connsiteX1" fmla="*/ 5524500 w 5524500"/>
              <a:gd name="connsiteY1" fmla="*/ 0 h 5524500"/>
              <a:gd name="connsiteX2" fmla="*/ 5524500 w 5524500"/>
              <a:gd name="connsiteY2" fmla="*/ 5524500 h 5524500"/>
              <a:gd name="connsiteX3" fmla="*/ 0 w 5524500"/>
              <a:gd name="connsiteY3" fmla="*/ 5524500 h 5524500"/>
            </a:gdLst>
            <a:ahLst/>
            <a:cxnLst>
              <a:cxn ang="0">
                <a:pos x="connsiteX0" y="connsiteY0"/>
              </a:cxn>
              <a:cxn ang="0">
                <a:pos x="connsiteX1" y="connsiteY1"/>
              </a:cxn>
              <a:cxn ang="0">
                <a:pos x="connsiteX2" y="connsiteY2"/>
              </a:cxn>
              <a:cxn ang="0">
                <a:pos x="connsiteX3" y="connsiteY3"/>
              </a:cxn>
            </a:cxnLst>
            <a:rect l="l" t="t" r="r" b="b"/>
            <a:pathLst>
              <a:path w="5524500" h="5524500">
                <a:moveTo>
                  <a:pt x="0" y="0"/>
                </a:moveTo>
                <a:lnTo>
                  <a:pt x="5524500" y="0"/>
                </a:lnTo>
                <a:lnTo>
                  <a:pt x="5524500" y="5524500"/>
                </a:lnTo>
                <a:lnTo>
                  <a:pt x="0" y="55245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197675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800" fill="hold"/>
                                        <p:tgtEl>
                                          <p:spTgt spid="34"/>
                                        </p:tgtEl>
                                        <p:attrNameLst>
                                          <p:attrName>ppt_x</p:attrName>
                                        </p:attrNameLst>
                                      </p:cBhvr>
                                      <p:tavLst>
                                        <p:tav tm="0">
                                          <p:val>
                                            <p:strVal val="0-#ppt_w/2"/>
                                          </p:val>
                                        </p:tav>
                                        <p:tav tm="100000">
                                          <p:val>
                                            <p:strVal val="#ppt_x"/>
                                          </p:val>
                                        </p:tav>
                                      </p:tavLst>
                                    </p:anim>
                                    <p:anim calcmode="lin" valueType="num">
                                      <p:cBhvr additive="base">
                                        <p:cTn id="8" dur="18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700" fill="hold"/>
                                        <p:tgtEl>
                                          <p:spTgt spid="35"/>
                                        </p:tgtEl>
                                        <p:attrNameLst>
                                          <p:attrName>ppt_x</p:attrName>
                                        </p:attrNameLst>
                                      </p:cBhvr>
                                      <p:tavLst>
                                        <p:tav tm="0">
                                          <p:val>
                                            <p:strVal val="0-#ppt_w/2"/>
                                          </p:val>
                                        </p:tav>
                                        <p:tav tm="100000">
                                          <p:val>
                                            <p:strVal val="#ppt_x"/>
                                          </p:val>
                                        </p:tav>
                                      </p:tavLst>
                                    </p:anim>
                                    <p:anim calcmode="lin" valueType="num">
                                      <p:cBhvr additive="base">
                                        <p:cTn id="12" dur="17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700" fill="hold"/>
                                        <p:tgtEl>
                                          <p:spTgt spid="36"/>
                                        </p:tgtEl>
                                        <p:attrNameLst>
                                          <p:attrName>ppt_x</p:attrName>
                                        </p:attrNameLst>
                                      </p:cBhvr>
                                      <p:tavLst>
                                        <p:tav tm="0">
                                          <p:val>
                                            <p:strVal val="0-#ppt_w/2"/>
                                          </p:val>
                                        </p:tav>
                                        <p:tav tm="100000">
                                          <p:val>
                                            <p:strVal val="#ppt_x"/>
                                          </p:val>
                                        </p:tav>
                                      </p:tavLst>
                                    </p:anim>
                                    <p:anim calcmode="lin" valueType="num">
                                      <p:cBhvr additive="base">
                                        <p:cTn id="16" dur="17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B8D9FE0-2BB0-4951-87E4-EC751C0312CD}"/>
              </a:ext>
            </a:extLst>
          </p:cNvPr>
          <p:cNvSpPr>
            <a:spLocks noGrp="1"/>
          </p:cNvSpPr>
          <p:nvPr>
            <p:ph type="pic" sz="quarter" idx="10"/>
          </p:nvPr>
        </p:nvSpPr>
        <p:spPr>
          <a:xfrm>
            <a:off x="781742" y="647700"/>
            <a:ext cx="5314258" cy="5524500"/>
          </a:xfrm>
          <a:custGeom>
            <a:avLst/>
            <a:gdLst>
              <a:gd name="connsiteX0" fmla="*/ 0 w 10172699"/>
              <a:gd name="connsiteY0" fmla="*/ 0 h 11049000"/>
              <a:gd name="connsiteX1" fmla="*/ 10172699 w 10172699"/>
              <a:gd name="connsiteY1" fmla="*/ 0 h 11049000"/>
              <a:gd name="connsiteX2" fmla="*/ 10172699 w 10172699"/>
              <a:gd name="connsiteY2" fmla="*/ 11049000 h 11049000"/>
              <a:gd name="connsiteX3" fmla="*/ 0 w 101726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172699" h="11049000">
                <a:moveTo>
                  <a:pt x="0" y="0"/>
                </a:moveTo>
                <a:lnTo>
                  <a:pt x="10172699" y="0"/>
                </a:lnTo>
                <a:lnTo>
                  <a:pt x="10172699" y="11049000"/>
                </a:lnTo>
                <a:lnTo>
                  <a:pt x="0" y="11049000"/>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5" name="Picture Placeholder 34">
            <a:extLst>
              <a:ext uri="{FF2B5EF4-FFF2-40B4-BE49-F238E27FC236}">
                <a16:creationId xmlns:a16="http://schemas.microsoft.com/office/drawing/2014/main" id="{A70CBB4C-B5B4-4660-817C-385F23628B9D}"/>
              </a:ext>
            </a:extLst>
          </p:cNvPr>
          <p:cNvSpPr>
            <a:spLocks noGrp="1"/>
          </p:cNvSpPr>
          <p:nvPr>
            <p:ph type="pic" sz="quarter" idx="11"/>
          </p:nvPr>
        </p:nvSpPr>
        <p:spPr>
          <a:xfrm>
            <a:off x="6096000" y="647700"/>
            <a:ext cx="5314258" cy="5524500"/>
          </a:xfrm>
          <a:custGeom>
            <a:avLst/>
            <a:gdLst>
              <a:gd name="connsiteX0" fmla="*/ 0 w 10858500"/>
              <a:gd name="connsiteY0" fmla="*/ 0 h 11049000"/>
              <a:gd name="connsiteX1" fmla="*/ 10858500 w 10858500"/>
              <a:gd name="connsiteY1" fmla="*/ 0 h 11049000"/>
              <a:gd name="connsiteX2" fmla="*/ 10858500 w 10858500"/>
              <a:gd name="connsiteY2" fmla="*/ 11049000 h 11049000"/>
              <a:gd name="connsiteX3" fmla="*/ 0 w 108585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858500" h="11049000">
                <a:moveTo>
                  <a:pt x="0" y="0"/>
                </a:moveTo>
                <a:lnTo>
                  <a:pt x="10858500" y="0"/>
                </a:lnTo>
                <a:lnTo>
                  <a:pt x="10858500" y="11049000"/>
                </a:lnTo>
                <a:lnTo>
                  <a:pt x="0" y="11049000"/>
                </a:lnTo>
                <a:close/>
              </a:path>
            </a:pathLst>
          </a:custGeom>
          <a:pattFill prst="pct60">
            <a:fgClr>
              <a:schemeClr val="bg1"/>
            </a:fgClr>
            <a:bgClr>
              <a:schemeClr val="bg1">
                <a:lumMod val="85000"/>
              </a:schemeClr>
            </a:bgClr>
          </a:pattFill>
        </p:spPr>
        <p:txBody>
          <a:bodyPr wrap="square">
            <a:noAutofit/>
          </a:bodyPr>
          <a:lstStyle/>
          <a:p>
            <a:endParaRPr lang="en-US"/>
          </a:p>
        </p:txBody>
      </p:sp>
    </p:spTree>
    <p:extLst>
      <p:ext uri="{BB962C8B-B14F-4D97-AF65-F5344CB8AC3E}">
        <p14:creationId xmlns:p14="http://schemas.microsoft.com/office/powerpoint/2010/main" val="215024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700" fill="hold"/>
                                        <p:tgtEl>
                                          <p:spTgt spid="33"/>
                                        </p:tgtEl>
                                        <p:attrNameLst>
                                          <p:attrName>ppt_x</p:attrName>
                                        </p:attrNameLst>
                                      </p:cBhvr>
                                      <p:tavLst>
                                        <p:tav tm="0">
                                          <p:val>
                                            <p:strVal val="#ppt_x"/>
                                          </p:val>
                                        </p:tav>
                                        <p:tav tm="100000">
                                          <p:val>
                                            <p:strVal val="#ppt_x"/>
                                          </p:val>
                                        </p:tav>
                                      </p:tavLst>
                                    </p:anim>
                                    <p:anim calcmode="lin" valueType="num">
                                      <p:cBhvr additive="base">
                                        <p:cTn id="8" dur="17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700" fill="hold"/>
                                        <p:tgtEl>
                                          <p:spTgt spid="35"/>
                                        </p:tgtEl>
                                        <p:attrNameLst>
                                          <p:attrName>ppt_x</p:attrName>
                                        </p:attrNameLst>
                                      </p:cBhvr>
                                      <p:tavLst>
                                        <p:tav tm="0">
                                          <p:val>
                                            <p:strVal val="#ppt_x"/>
                                          </p:val>
                                        </p:tav>
                                        <p:tav tm="100000">
                                          <p:val>
                                            <p:strVal val="#ppt_x"/>
                                          </p:val>
                                        </p:tav>
                                      </p:tavLst>
                                    </p:anim>
                                    <p:anim calcmode="lin" valueType="num">
                                      <p:cBhvr additive="base">
                                        <p:cTn id="12" dur="17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E49EDA7-E0B3-44D6-ADA1-4C6DE88415FD}"/>
              </a:ext>
            </a:extLst>
          </p:cNvPr>
          <p:cNvSpPr>
            <a:spLocks noGrp="1"/>
          </p:cNvSpPr>
          <p:nvPr>
            <p:ph type="pic" sz="quarter" idx="11"/>
          </p:nvPr>
        </p:nvSpPr>
        <p:spPr>
          <a:xfrm>
            <a:off x="781742" y="3429762"/>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5" name="Picture Placeholder 34">
            <a:extLst>
              <a:ext uri="{FF2B5EF4-FFF2-40B4-BE49-F238E27FC236}">
                <a16:creationId xmlns:a16="http://schemas.microsoft.com/office/drawing/2014/main" id="{D3A46C86-1D5D-4D5A-81D6-35065A5DB85B}"/>
              </a:ext>
            </a:extLst>
          </p:cNvPr>
          <p:cNvSpPr>
            <a:spLocks noGrp="1"/>
          </p:cNvSpPr>
          <p:nvPr>
            <p:ph type="pic" sz="quarter" idx="12"/>
          </p:nvPr>
        </p:nvSpPr>
        <p:spPr>
          <a:xfrm>
            <a:off x="4343628" y="685038"/>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6" name="Picture Placeholder 35">
            <a:extLst>
              <a:ext uri="{FF2B5EF4-FFF2-40B4-BE49-F238E27FC236}">
                <a16:creationId xmlns:a16="http://schemas.microsoft.com/office/drawing/2014/main" id="{E7A46BF3-B94D-4FE7-864C-9D33C80DC724}"/>
              </a:ext>
            </a:extLst>
          </p:cNvPr>
          <p:cNvSpPr>
            <a:spLocks noGrp="1"/>
          </p:cNvSpPr>
          <p:nvPr>
            <p:ph type="pic" sz="quarter" idx="13"/>
          </p:nvPr>
        </p:nvSpPr>
        <p:spPr>
          <a:xfrm>
            <a:off x="7875262" y="3429762"/>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7612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000" fill="hold"/>
                                        <p:tgtEl>
                                          <p:spTgt spid="35"/>
                                        </p:tgtEl>
                                        <p:attrNameLst>
                                          <p:attrName>ppt_x</p:attrName>
                                        </p:attrNameLst>
                                      </p:cBhvr>
                                      <p:tavLst>
                                        <p:tav tm="0">
                                          <p:val>
                                            <p:strVal val="#ppt_x"/>
                                          </p:val>
                                        </p:tav>
                                        <p:tav tm="100000">
                                          <p:val>
                                            <p:strVal val="#ppt_x"/>
                                          </p:val>
                                        </p:tav>
                                      </p:tavLst>
                                    </p:anim>
                                    <p:anim calcmode="lin" valueType="num">
                                      <p:cBhvr additive="base">
                                        <p:cTn id="12" dur="10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000" fill="hold"/>
                                        <p:tgtEl>
                                          <p:spTgt spid="36"/>
                                        </p:tgtEl>
                                        <p:attrNameLst>
                                          <p:attrName>ppt_x</p:attrName>
                                        </p:attrNameLst>
                                      </p:cBhvr>
                                      <p:tavLst>
                                        <p:tav tm="0">
                                          <p:val>
                                            <p:strVal val="#ppt_x"/>
                                          </p:val>
                                        </p:tav>
                                        <p:tav tm="100000">
                                          <p:val>
                                            <p:strVal val="#ppt_x"/>
                                          </p:val>
                                        </p:tav>
                                      </p:tavLst>
                                    </p:anim>
                                    <p:anim calcmode="lin" valueType="num">
                                      <p:cBhvr additive="base">
                                        <p:cTn id="16"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9AD7-ECB4-49C8-B1FE-0B34B877F7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8EE287-EFB8-4BAB-A81E-12C643461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F71FF-6C46-44C2-BA6E-03B823CE7CB1}"/>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5" name="Footer Placeholder 4">
            <a:extLst>
              <a:ext uri="{FF2B5EF4-FFF2-40B4-BE49-F238E27FC236}">
                <a16:creationId xmlns:a16="http://schemas.microsoft.com/office/drawing/2014/main" id="{BFFCA5E1-8C3E-4279-B277-9084FD45B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2C822-20DC-4646-8FBF-F611F95EDD70}"/>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374028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0244A630-990B-44C6-B5C2-E447990CE8E6}"/>
              </a:ext>
            </a:extLst>
          </p:cNvPr>
          <p:cNvSpPr>
            <a:spLocks noGrp="1"/>
          </p:cNvSpPr>
          <p:nvPr>
            <p:ph type="pic" sz="quarter" idx="11"/>
          </p:nvPr>
        </p:nvSpPr>
        <p:spPr>
          <a:xfrm>
            <a:off x="781742" y="667131"/>
            <a:ext cx="3504744" cy="2762631"/>
          </a:xfrm>
          <a:custGeom>
            <a:avLst/>
            <a:gdLst>
              <a:gd name="connsiteX0" fmla="*/ 0 w 7010400"/>
              <a:gd name="connsiteY0" fmla="*/ 0 h 5525261"/>
              <a:gd name="connsiteX1" fmla="*/ 7010400 w 7010400"/>
              <a:gd name="connsiteY1" fmla="*/ 0 h 5525261"/>
              <a:gd name="connsiteX2" fmla="*/ 7010400 w 7010400"/>
              <a:gd name="connsiteY2" fmla="*/ 5525261 h 5525261"/>
              <a:gd name="connsiteX3" fmla="*/ 0 w 7010400"/>
              <a:gd name="connsiteY3" fmla="*/ 5525261 h 5525261"/>
            </a:gdLst>
            <a:ahLst/>
            <a:cxnLst>
              <a:cxn ang="0">
                <a:pos x="connsiteX0" y="connsiteY0"/>
              </a:cxn>
              <a:cxn ang="0">
                <a:pos x="connsiteX1" y="connsiteY1"/>
              </a:cxn>
              <a:cxn ang="0">
                <a:pos x="connsiteX2" y="connsiteY2"/>
              </a:cxn>
              <a:cxn ang="0">
                <a:pos x="connsiteX3" y="connsiteY3"/>
              </a:cxn>
            </a:cxnLst>
            <a:rect l="l" t="t" r="r" b="b"/>
            <a:pathLst>
              <a:path w="7010400" h="5525261">
                <a:moveTo>
                  <a:pt x="0" y="0"/>
                </a:moveTo>
                <a:lnTo>
                  <a:pt x="7010400" y="0"/>
                </a:lnTo>
                <a:lnTo>
                  <a:pt x="7010400" y="5525261"/>
                </a:lnTo>
                <a:lnTo>
                  <a:pt x="0" y="5525261"/>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8" name="Picture Placeholder 37">
            <a:extLst>
              <a:ext uri="{FF2B5EF4-FFF2-40B4-BE49-F238E27FC236}">
                <a16:creationId xmlns:a16="http://schemas.microsoft.com/office/drawing/2014/main" id="{937581DB-28D0-4142-B51E-CE474A5445BA}"/>
              </a:ext>
            </a:extLst>
          </p:cNvPr>
          <p:cNvSpPr>
            <a:spLocks noGrp="1"/>
          </p:cNvSpPr>
          <p:nvPr>
            <p:ph type="pic" sz="quarter" idx="12"/>
          </p:nvPr>
        </p:nvSpPr>
        <p:spPr>
          <a:xfrm>
            <a:off x="781742" y="3429761"/>
            <a:ext cx="7123771" cy="2743200"/>
          </a:xfrm>
          <a:custGeom>
            <a:avLst/>
            <a:gdLst>
              <a:gd name="connsiteX0" fmla="*/ 0 w 14020799"/>
              <a:gd name="connsiteY0" fmla="*/ 0 h 5486400"/>
              <a:gd name="connsiteX1" fmla="*/ 14020799 w 14020799"/>
              <a:gd name="connsiteY1" fmla="*/ 0 h 5486400"/>
              <a:gd name="connsiteX2" fmla="*/ 14020799 w 14020799"/>
              <a:gd name="connsiteY2" fmla="*/ 5486400 h 5486400"/>
              <a:gd name="connsiteX3" fmla="*/ 0 w 14020799"/>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14020799" h="5486400">
                <a:moveTo>
                  <a:pt x="0" y="0"/>
                </a:moveTo>
                <a:lnTo>
                  <a:pt x="14020799" y="0"/>
                </a:lnTo>
                <a:lnTo>
                  <a:pt x="14020799"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9" name="Picture Placeholder 38">
            <a:extLst>
              <a:ext uri="{FF2B5EF4-FFF2-40B4-BE49-F238E27FC236}">
                <a16:creationId xmlns:a16="http://schemas.microsoft.com/office/drawing/2014/main" id="{1B605010-9C23-46F9-B058-970E7275A1D0}"/>
              </a:ext>
            </a:extLst>
          </p:cNvPr>
          <p:cNvSpPr>
            <a:spLocks noGrp="1"/>
          </p:cNvSpPr>
          <p:nvPr>
            <p:ph type="pic" sz="quarter" idx="13"/>
          </p:nvPr>
        </p:nvSpPr>
        <p:spPr>
          <a:xfrm>
            <a:off x="7905514" y="647700"/>
            <a:ext cx="3504744" cy="5525261"/>
          </a:xfrm>
          <a:custGeom>
            <a:avLst/>
            <a:gdLst>
              <a:gd name="connsiteX0" fmla="*/ 0 w 7010401"/>
              <a:gd name="connsiteY0" fmla="*/ 0 h 11050522"/>
              <a:gd name="connsiteX1" fmla="*/ 7010401 w 7010401"/>
              <a:gd name="connsiteY1" fmla="*/ 0 h 11050522"/>
              <a:gd name="connsiteX2" fmla="*/ 7010401 w 7010401"/>
              <a:gd name="connsiteY2" fmla="*/ 11050522 h 11050522"/>
              <a:gd name="connsiteX3" fmla="*/ 0 w 7010401"/>
              <a:gd name="connsiteY3" fmla="*/ 11050522 h 11050522"/>
            </a:gdLst>
            <a:ahLst/>
            <a:cxnLst>
              <a:cxn ang="0">
                <a:pos x="connsiteX0" y="connsiteY0"/>
              </a:cxn>
              <a:cxn ang="0">
                <a:pos x="connsiteX1" y="connsiteY1"/>
              </a:cxn>
              <a:cxn ang="0">
                <a:pos x="connsiteX2" y="connsiteY2"/>
              </a:cxn>
              <a:cxn ang="0">
                <a:pos x="connsiteX3" y="connsiteY3"/>
              </a:cxn>
            </a:cxnLst>
            <a:rect l="l" t="t" r="r" b="b"/>
            <a:pathLst>
              <a:path w="7010401" h="11050522">
                <a:moveTo>
                  <a:pt x="0" y="0"/>
                </a:moveTo>
                <a:lnTo>
                  <a:pt x="7010401" y="0"/>
                </a:lnTo>
                <a:lnTo>
                  <a:pt x="7010401" y="11050522"/>
                </a:lnTo>
                <a:lnTo>
                  <a:pt x="0" y="11050522"/>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8663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4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1+#ppt_w/2"/>
                                          </p:val>
                                        </p:tav>
                                        <p:tav tm="100000">
                                          <p:val>
                                            <p:strVal val="#ppt_x"/>
                                          </p:val>
                                        </p:tav>
                                      </p:tavLst>
                                    </p:anim>
                                    <p:anim calcmode="lin" valueType="num">
                                      <p:cBhvr additive="base">
                                        <p:cTn id="16"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6_Title Slid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55541C4D-A1D1-493A-8547-B708240F2F00}"/>
              </a:ext>
            </a:extLst>
          </p:cNvPr>
          <p:cNvSpPr>
            <a:spLocks noGrp="1"/>
          </p:cNvSpPr>
          <p:nvPr>
            <p:ph type="pic" sz="quarter" idx="11"/>
          </p:nvPr>
        </p:nvSpPr>
        <p:spPr>
          <a:xfrm>
            <a:off x="848968" y="4357771"/>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8" name="Picture Placeholder 37">
            <a:extLst>
              <a:ext uri="{FF2B5EF4-FFF2-40B4-BE49-F238E27FC236}">
                <a16:creationId xmlns:a16="http://schemas.microsoft.com/office/drawing/2014/main" id="{10323BDD-FDAD-4B17-9EC0-CBB895127DE2}"/>
              </a:ext>
            </a:extLst>
          </p:cNvPr>
          <p:cNvSpPr>
            <a:spLocks noGrp="1"/>
          </p:cNvSpPr>
          <p:nvPr>
            <p:ph type="pic" sz="quarter" idx="12"/>
          </p:nvPr>
        </p:nvSpPr>
        <p:spPr>
          <a:xfrm>
            <a:off x="4353711" y="4357772"/>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9" name="Picture Placeholder 38">
            <a:extLst>
              <a:ext uri="{FF2B5EF4-FFF2-40B4-BE49-F238E27FC236}">
                <a16:creationId xmlns:a16="http://schemas.microsoft.com/office/drawing/2014/main" id="{7B9D4458-5A68-4C82-9759-3F61B7D6A093}"/>
              </a:ext>
            </a:extLst>
          </p:cNvPr>
          <p:cNvSpPr>
            <a:spLocks noGrp="1"/>
          </p:cNvSpPr>
          <p:nvPr>
            <p:ph type="pic" sz="quarter" idx="13"/>
          </p:nvPr>
        </p:nvSpPr>
        <p:spPr>
          <a:xfrm>
            <a:off x="7858455" y="4357772"/>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111871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ppt_x"/>
                                          </p:val>
                                        </p:tav>
                                        <p:tav tm="100000">
                                          <p:val>
                                            <p:strVal val="#ppt_x"/>
                                          </p:val>
                                        </p:tav>
                                      </p:tavLst>
                                    </p:anim>
                                    <p:anim calcmode="lin" valueType="num">
                                      <p:cBhvr additive="base">
                                        <p:cTn id="8" dur="10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ppt_x"/>
                                          </p:val>
                                        </p:tav>
                                        <p:tav tm="100000">
                                          <p:val>
                                            <p:strVal val="#ppt_x"/>
                                          </p:val>
                                        </p:tav>
                                      </p:tavLst>
                                    </p:anim>
                                    <p:anim calcmode="lin" valueType="num">
                                      <p:cBhvr additive="base">
                                        <p:cTn id="16"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311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4">
            <a:extLst>
              <a:ext uri="{FF2B5EF4-FFF2-40B4-BE49-F238E27FC236}">
                <a16:creationId xmlns:a16="http://schemas.microsoft.com/office/drawing/2014/main" id="{4B65CD39-C441-4C4E-B863-AA8AF4602A49}"/>
              </a:ext>
            </a:extLst>
          </p:cNvPr>
          <p:cNvSpPr>
            <a:spLocks noGrp="1"/>
          </p:cNvSpPr>
          <p:nvPr>
            <p:ph type="pic" sz="quarter" idx="11"/>
          </p:nvPr>
        </p:nvSpPr>
        <p:spPr>
          <a:xfrm>
            <a:off x="6739288" y="1416471"/>
            <a:ext cx="4022844" cy="4025057"/>
          </a:xfrm>
          <a:custGeom>
            <a:avLst/>
            <a:gdLst>
              <a:gd name="connsiteX0" fmla="*/ 4023368 w 8046736"/>
              <a:gd name="connsiteY0" fmla="*/ 0 h 8050114"/>
              <a:gd name="connsiteX1" fmla="*/ 6418354 w 8046736"/>
              <a:gd name="connsiteY1" fmla="*/ 991982 h 8050114"/>
              <a:gd name="connsiteX2" fmla="*/ 7055170 w 8046736"/>
              <a:gd name="connsiteY2" fmla="*/ 1629066 h 8050114"/>
              <a:gd name="connsiteX3" fmla="*/ 7055170 w 8046736"/>
              <a:gd name="connsiteY3" fmla="*/ 6421048 h 8050114"/>
              <a:gd name="connsiteX4" fmla="*/ 6418354 w 8046736"/>
              <a:gd name="connsiteY4" fmla="*/ 7058133 h 8050114"/>
              <a:gd name="connsiteX5" fmla="*/ 1628382 w 8046736"/>
              <a:gd name="connsiteY5" fmla="*/ 7058133 h 8050114"/>
              <a:gd name="connsiteX6" fmla="*/ 991565 w 8046736"/>
              <a:gd name="connsiteY6" fmla="*/ 6421048 h 8050114"/>
              <a:gd name="connsiteX7" fmla="*/ 991565 w 8046736"/>
              <a:gd name="connsiteY7" fmla="*/ 1629066 h 8050114"/>
              <a:gd name="connsiteX8" fmla="*/ 1628382 w 8046736"/>
              <a:gd name="connsiteY8" fmla="*/ 991982 h 8050114"/>
              <a:gd name="connsiteX9" fmla="*/ 4023368 w 8046736"/>
              <a:gd name="connsiteY9" fmla="*/ 0 h 805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6736" h="8050114">
                <a:moveTo>
                  <a:pt x="4023368" y="0"/>
                </a:moveTo>
                <a:cubicBezTo>
                  <a:pt x="4890340" y="0"/>
                  <a:pt x="5757310" y="330660"/>
                  <a:pt x="6418354" y="991982"/>
                </a:cubicBezTo>
                <a:cubicBezTo>
                  <a:pt x="7055170" y="1629066"/>
                  <a:pt x="7055170" y="1629066"/>
                  <a:pt x="7055170" y="1629066"/>
                </a:cubicBezTo>
                <a:cubicBezTo>
                  <a:pt x="8377258" y="2951708"/>
                  <a:pt x="8377258" y="5098406"/>
                  <a:pt x="7055170" y="6421048"/>
                </a:cubicBezTo>
                <a:cubicBezTo>
                  <a:pt x="6418354" y="7058133"/>
                  <a:pt x="6418354" y="7058133"/>
                  <a:pt x="6418354" y="7058133"/>
                </a:cubicBezTo>
                <a:cubicBezTo>
                  <a:pt x="5096266" y="8380775"/>
                  <a:pt x="2950470" y="8380775"/>
                  <a:pt x="1628382" y="7058133"/>
                </a:cubicBezTo>
                <a:cubicBezTo>
                  <a:pt x="991565" y="6421048"/>
                  <a:pt x="991565" y="6421048"/>
                  <a:pt x="991565" y="6421048"/>
                </a:cubicBezTo>
                <a:cubicBezTo>
                  <a:pt x="-330522" y="5098406"/>
                  <a:pt x="-330522" y="2951708"/>
                  <a:pt x="991565" y="1629066"/>
                </a:cubicBezTo>
                <a:cubicBezTo>
                  <a:pt x="1628382" y="991982"/>
                  <a:pt x="1628382" y="991982"/>
                  <a:pt x="1628382" y="991982"/>
                </a:cubicBezTo>
                <a:cubicBezTo>
                  <a:pt x="2289426" y="330660"/>
                  <a:pt x="3156397" y="0"/>
                  <a:pt x="402336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029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8933197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54646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649B2-2893-4336-9F6A-E261B8C7C7DB}"/>
              </a:ext>
            </a:extLst>
          </p:cNvPr>
          <p:cNvSpPr/>
          <p:nvPr userDrawn="1"/>
        </p:nvSpPr>
        <p:spPr>
          <a:xfrm>
            <a:off x="781742" y="647700"/>
            <a:ext cx="10628516" cy="5524500"/>
          </a:xfrm>
          <a:prstGeom prst="rect">
            <a:avLst/>
          </a:pr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51320425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E653061E-2779-4EFF-BF84-F1B5F2D81EBA}"/>
              </a:ext>
            </a:extLst>
          </p:cNvPr>
          <p:cNvSpPr>
            <a:spLocks noGrp="1"/>
          </p:cNvSpPr>
          <p:nvPr>
            <p:ph type="pic" sz="quarter" idx="10"/>
          </p:nvPr>
        </p:nvSpPr>
        <p:spPr>
          <a:xfrm>
            <a:off x="941558" y="1523297"/>
            <a:ext cx="2389598" cy="3773308"/>
          </a:xfrm>
          <a:custGeom>
            <a:avLst/>
            <a:gdLst>
              <a:gd name="connsiteX0" fmla="*/ 0 w 4779818"/>
              <a:gd name="connsiteY0" fmla="*/ 0 h 7546615"/>
              <a:gd name="connsiteX1" fmla="*/ 4779818 w 4779818"/>
              <a:gd name="connsiteY1" fmla="*/ 0 h 7546615"/>
              <a:gd name="connsiteX2" fmla="*/ 4779818 w 4779818"/>
              <a:gd name="connsiteY2" fmla="*/ 7546615 h 7546615"/>
              <a:gd name="connsiteX3" fmla="*/ 0 w 4779818"/>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8" h="7546615">
                <a:moveTo>
                  <a:pt x="0" y="0"/>
                </a:moveTo>
                <a:lnTo>
                  <a:pt x="4779818" y="0"/>
                </a:lnTo>
                <a:lnTo>
                  <a:pt x="4779818"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7" name="Picture Placeholder 36">
            <a:extLst>
              <a:ext uri="{FF2B5EF4-FFF2-40B4-BE49-F238E27FC236}">
                <a16:creationId xmlns:a16="http://schemas.microsoft.com/office/drawing/2014/main" id="{AE90204E-199C-481E-8013-7C54CDD4743D}"/>
              </a:ext>
            </a:extLst>
          </p:cNvPr>
          <p:cNvSpPr>
            <a:spLocks noGrp="1"/>
          </p:cNvSpPr>
          <p:nvPr>
            <p:ph type="pic" sz="quarter" idx="11"/>
          </p:nvPr>
        </p:nvSpPr>
        <p:spPr>
          <a:xfrm>
            <a:off x="3570116" y="1523297"/>
            <a:ext cx="2389598" cy="3773308"/>
          </a:xfrm>
          <a:custGeom>
            <a:avLst/>
            <a:gdLst>
              <a:gd name="connsiteX0" fmla="*/ 0 w 4779818"/>
              <a:gd name="connsiteY0" fmla="*/ 0 h 7546615"/>
              <a:gd name="connsiteX1" fmla="*/ 4779818 w 4779818"/>
              <a:gd name="connsiteY1" fmla="*/ 0 h 7546615"/>
              <a:gd name="connsiteX2" fmla="*/ 4779818 w 4779818"/>
              <a:gd name="connsiteY2" fmla="*/ 7546615 h 7546615"/>
              <a:gd name="connsiteX3" fmla="*/ 0 w 4779818"/>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8" h="7546615">
                <a:moveTo>
                  <a:pt x="0" y="0"/>
                </a:moveTo>
                <a:lnTo>
                  <a:pt x="4779818" y="0"/>
                </a:lnTo>
                <a:lnTo>
                  <a:pt x="4779818"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8" name="Picture Placeholder 37">
            <a:extLst>
              <a:ext uri="{FF2B5EF4-FFF2-40B4-BE49-F238E27FC236}">
                <a16:creationId xmlns:a16="http://schemas.microsoft.com/office/drawing/2014/main" id="{E4475584-DE42-4020-9019-068CD00F6E10}"/>
              </a:ext>
            </a:extLst>
          </p:cNvPr>
          <p:cNvSpPr>
            <a:spLocks noGrp="1"/>
          </p:cNvSpPr>
          <p:nvPr>
            <p:ph type="pic" sz="quarter" idx="12"/>
          </p:nvPr>
        </p:nvSpPr>
        <p:spPr>
          <a:xfrm>
            <a:off x="6198674" y="1523297"/>
            <a:ext cx="2389597" cy="3773308"/>
          </a:xfrm>
          <a:custGeom>
            <a:avLst/>
            <a:gdLst>
              <a:gd name="connsiteX0" fmla="*/ 0 w 4779817"/>
              <a:gd name="connsiteY0" fmla="*/ 0 h 7546615"/>
              <a:gd name="connsiteX1" fmla="*/ 4779817 w 4779817"/>
              <a:gd name="connsiteY1" fmla="*/ 0 h 7546615"/>
              <a:gd name="connsiteX2" fmla="*/ 4779817 w 4779817"/>
              <a:gd name="connsiteY2" fmla="*/ 7546615 h 7546615"/>
              <a:gd name="connsiteX3" fmla="*/ 0 w 4779817"/>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7" h="7546615">
                <a:moveTo>
                  <a:pt x="0" y="0"/>
                </a:moveTo>
                <a:lnTo>
                  <a:pt x="4779817" y="0"/>
                </a:lnTo>
                <a:lnTo>
                  <a:pt x="4779817"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9" name="Picture Placeholder 38">
            <a:extLst>
              <a:ext uri="{FF2B5EF4-FFF2-40B4-BE49-F238E27FC236}">
                <a16:creationId xmlns:a16="http://schemas.microsoft.com/office/drawing/2014/main" id="{AC906728-1C5F-456C-B403-496C021794AF}"/>
              </a:ext>
            </a:extLst>
          </p:cNvPr>
          <p:cNvSpPr>
            <a:spLocks noGrp="1"/>
          </p:cNvSpPr>
          <p:nvPr>
            <p:ph type="pic" sz="quarter" idx="13"/>
          </p:nvPr>
        </p:nvSpPr>
        <p:spPr>
          <a:xfrm>
            <a:off x="8827232" y="1523297"/>
            <a:ext cx="2389597" cy="3773308"/>
          </a:xfrm>
          <a:custGeom>
            <a:avLst/>
            <a:gdLst>
              <a:gd name="connsiteX0" fmla="*/ 0 w 4779816"/>
              <a:gd name="connsiteY0" fmla="*/ 0 h 7546615"/>
              <a:gd name="connsiteX1" fmla="*/ 4779816 w 4779816"/>
              <a:gd name="connsiteY1" fmla="*/ 0 h 7546615"/>
              <a:gd name="connsiteX2" fmla="*/ 4779816 w 4779816"/>
              <a:gd name="connsiteY2" fmla="*/ 7546615 h 7546615"/>
              <a:gd name="connsiteX3" fmla="*/ 0 w 4779816"/>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6" h="7546615">
                <a:moveTo>
                  <a:pt x="0" y="0"/>
                </a:moveTo>
                <a:lnTo>
                  <a:pt x="4779816" y="0"/>
                </a:lnTo>
                <a:lnTo>
                  <a:pt x="4779816"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Tree>
    <p:extLst>
      <p:ext uri="{BB962C8B-B14F-4D97-AF65-F5344CB8AC3E}">
        <p14:creationId xmlns:p14="http://schemas.microsoft.com/office/powerpoint/2010/main" val="46267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2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ppt_x"/>
                                          </p:val>
                                        </p:tav>
                                        <p:tav tm="100000">
                                          <p:val>
                                            <p:strVal val="#ppt_x"/>
                                          </p:val>
                                        </p:tav>
                                      </p:tavLst>
                                    </p:anim>
                                    <p:anim calcmode="lin" valueType="num">
                                      <p:cBhvr additive="base">
                                        <p:cTn id="12" dur="10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1" decel="100000" fill="hold" grpId="0" nodeType="withEffect">
                                  <p:stCondLst>
                                    <p:cond delay="6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000" fill="hold"/>
                                        <p:tgtEl>
                                          <p:spTgt spid="39"/>
                                        </p:tgtEl>
                                        <p:attrNameLst>
                                          <p:attrName>ppt_x</p:attrName>
                                        </p:attrNameLst>
                                      </p:cBhvr>
                                      <p:tavLst>
                                        <p:tav tm="0">
                                          <p:val>
                                            <p:strVal val="#ppt_x"/>
                                          </p:val>
                                        </p:tav>
                                        <p:tav tm="100000">
                                          <p:val>
                                            <p:strVal val="#ppt_x"/>
                                          </p:val>
                                        </p:tav>
                                      </p:tavLst>
                                    </p:anim>
                                    <p:anim calcmode="lin" valueType="num">
                                      <p:cBhvr additive="base">
                                        <p:cTn id="20" dur="10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E653061E-2779-4EFF-BF84-F1B5F2D81EBA}"/>
              </a:ext>
            </a:extLst>
          </p:cNvPr>
          <p:cNvSpPr>
            <a:spLocks noGrp="1"/>
          </p:cNvSpPr>
          <p:nvPr>
            <p:ph type="pic" sz="quarter" idx="10"/>
          </p:nvPr>
        </p:nvSpPr>
        <p:spPr>
          <a:xfrm>
            <a:off x="1129792" y="1523297"/>
            <a:ext cx="2389598" cy="3773308"/>
          </a:xfrm>
          <a:custGeom>
            <a:avLst/>
            <a:gdLst>
              <a:gd name="connsiteX0" fmla="*/ 0 w 4779818"/>
              <a:gd name="connsiteY0" fmla="*/ 0 h 7546615"/>
              <a:gd name="connsiteX1" fmla="*/ 4779818 w 4779818"/>
              <a:gd name="connsiteY1" fmla="*/ 0 h 7546615"/>
              <a:gd name="connsiteX2" fmla="*/ 4779818 w 4779818"/>
              <a:gd name="connsiteY2" fmla="*/ 7546615 h 7546615"/>
              <a:gd name="connsiteX3" fmla="*/ 0 w 4779818"/>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8" h="7546615">
                <a:moveTo>
                  <a:pt x="0" y="0"/>
                </a:moveTo>
                <a:lnTo>
                  <a:pt x="4779818" y="0"/>
                </a:lnTo>
                <a:lnTo>
                  <a:pt x="4779818"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7" name="Picture Placeholder 36">
            <a:extLst>
              <a:ext uri="{FF2B5EF4-FFF2-40B4-BE49-F238E27FC236}">
                <a16:creationId xmlns:a16="http://schemas.microsoft.com/office/drawing/2014/main" id="{AE90204E-199C-481E-8013-7C54CDD4743D}"/>
              </a:ext>
            </a:extLst>
          </p:cNvPr>
          <p:cNvSpPr>
            <a:spLocks noGrp="1"/>
          </p:cNvSpPr>
          <p:nvPr>
            <p:ph type="pic" sz="quarter" idx="11"/>
          </p:nvPr>
        </p:nvSpPr>
        <p:spPr>
          <a:xfrm>
            <a:off x="3758350" y="1523297"/>
            <a:ext cx="2389598" cy="3773308"/>
          </a:xfrm>
          <a:custGeom>
            <a:avLst/>
            <a:gdLst>
              <a:gd name="connsiteX0" fmla="*/ 0 w 4779818"/>
              <a:gd name="connsiteY0" fmla="*/ 0 h 7546615"/>
              <a:gd name="connsiteX1" fmla="*/ 4779818 w 4779818"/>
              <a:gd name="connsiteY1" fmla="*/ 0 h 7546615"/>
              <a:gd name="connsiteX2" fmla="*/ 4779818 w 4779818"/>
              <a:gd name="connsiteY2" fmla="*/ 7546615 h 7546615"/>
              <a:gd name="connsiteX3" fmla="*/ 0 w 4779818"/>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8" h="7546615">
                <a:moveTo>
                  <a:pt x="0" y="0"/>
                </a:moveTo>
                <a:lnTo>
                  <a:pt x="4779818" y="0"/>
                </a:lnTo>
                <a:lnTo>
                  <a:pt x="4779818"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8" name="Picture Placeholder 37">
            <a:extLst>
              <a:ext uri="{FF2B5EF4-FFF2-40B4-BE49-F238E27FC236}">
                <a16:creationId xmlns:a16="http://schemas.microsoft.com/office/drawing/2014/main" id="{E4475584-DE42-4020-9019-068CD00F6E10}"/>
              </a:ext>
            </a:extLst>
          </p:cNvPr>
          <p:cNvSpPr>
            <a:spLocks noGrp="1"/>
          </p:cNvSpPr>
          <p:nvPr>
            <p:ph type="pic" sz="quarter" idx="12"/>
          </p:nvPr>
        </p:nvSpPr>
        <p:spPr>
          <a:xfrm>
            <a:off x="6386908" y="1523297"/>
            <a:ext cx="2389597" cy="3773308"/>
          </a:xfrm>
          <a:custGeom>
            <a:avLst/>
            <a:gdLst>
              <a:gd name="connsiteX0" fmla="*/ 0 w 4779817"/>
              <a:gd name="connsiteY0" fmla="*/ 0 h 7546615"/>
              <a:gd name="connsiteX1" fmla="*/ 4779817 w 4779817"/>
              <a:gd name="connsiteY1" fmla="*/ 0 h 7546615"/>
              <a:gd name="connsiteX2" fmla="*/ 4779817 w 4779817"/>
              <a:gd name="connsiteY2" fmla="*/ 7546615 h 7546615"/>
              <a:gd name="connsiteX3" fmla="*/ 0 w 4779817"/>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7" h="7546615">
                <a:moveTo>
                  <a:pt x="0" y="0"/>
                </a:moveTo>
                <a:lnTo>
                  <a:pt x="4779817" y="0"/>
                </a:lnTo>
                <a:lnTo>
                  <a:pt x="4779817"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9" name="Picture Placeholder 38">
            <a:extLst>
              <a:ext uri="{FF2B5EF4-FFF2-40B4-BE49-F238E27FC236}">
                <a16:creationId xmlns:a16="http://schemas.microsoft.com/office/drawing/2014/main" id="{AC906728-1C5F-456C-B403-496C021794AF}"/>
              </a:ext>
            </a:extLst>
          </p:cNvPr>
          <p:cNvSpPr>
            <a:spLocks noGrp="1"/>
          </p:cNvSpPr>
          <p:nvPr>
            <p:ph type="pic" sz="quarter" idx="13"/>
          </p:nvPr>
        </p:nvSpPr>
        <p:spPr>
          <a:xfrm>
            <a:off x="9015466" y="1523297"/>
            <a:ext cx="2389597" cy="3773308"/>
          </a:xfrm>
          <a:custGeom>
            <a:avLst/>
            <a:gdLst>
              <a:gd name="connsiteX0" fmla="*/ 0 w 4779816"/>
              <a:gd name="connsiteY0" fmla="*/ 0 h 7546615"/>
              <a:gd name="connsiteX1" fmla="*/ 4779816 w 4779816"/>
              <a:gd name="connsiteY1" fmla="*/ 0 h 7546615"/>
              <a:gd name="connsiteX2" fmla="*/ 4779816 w 4779816"/>
              <a:gd name="connsiteY2" fmla="*/ 7546615 h 7546615"/>
              <a:gd name="connsiteX3" fmla="*/ 0 w 4779816"/>
              <a:gd name="connsiteY3" fmla="*/ 7546615 h 7546615"/>
            </a:gdLst>
            <a:ahLst/>
            <a:cxnLst>
              <a:cxn ang="0">
                <a:pos x="connsiteX0" y="connsiteY0"/>
              </a:cxn>
              <a:cxn ang="0">
                <a:pos x="connsiteX1" y="connsiteY1"/>
              </a:cxn>
              <a:cxn ang="0">
                <a:pos x="connsiteX2" y="connsiteY2"/>
              </a:cxn>
              <a:cxn ang="0">
                <a:pos x="connsiteX3" y="connsiteY3"/>
              </a:cxn>
            </a:cxnLst>
            <a:rect l="l" t="t" r="r" b="b"/>
            <a:pathLst>
              <a:path w="4779816" h="7546615">
                <a:moveTo>
                  <a:pt x="0" y="0"/>
                </a:moveTo>
                <a:lnTo>
                  <a:pt x="4779816" y="0"/>
                </a:lnTo>
                <a:lnTo>
                  <a:pt x="4779816" y="7546615"/>
                </a:lnTo>
                <a:lnTo>
                  <a:pt x="0" y="7546615"/>
                </a:lnTo>
                <a:close/>
              </a:path>
            </a:pathLst>
          </a:custGeom>
          <a:pattFill prst="pct60">
            <a:fgClr>
              <a:schemeClr val="bg1"/>
            </a:fgClr>
            <a:bgClr>
              <a:schemeClr val="bg1">
                <a:lumMod val="85000"/>
              </a:schemeClr>
            </a:bgClr>
          </a:pattFill>
        </p:spPr>
        <p:txBody>
          <a:bodyPr wrap="square">
            <a:noAutofit/>
          </a:bodyPr>
          <a:lstStyle/>
          <a:p>
            <a:endParaRPr lang="en-US"/>
          </a:p>
        </p:txBody>
      </p:sp>
    </p:spTree>
    <p:extLst>
      <p:ext uri="{BB962C8B-B14F-4D97-AF65-F5344CB8AC3E}">
        <p14:creationId xmlns:p14="http://schemas.microsoft.com/office/powerpoint/2010/main" val="42581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2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ppt_x"/>
                                          </p:val>
                                        </p:tav>
                                        <p:tav tm="100000">
                                          <p:val>
                                            <p:strVal val="#ppt_x"/>
                                          </p:val>
                                        </p:tav>
                                      </p:tavLst>
                                    </p:anim>
                                    <p:anim calcmode="lin" valueType="num">
                                      <p:cBhvr additive="base">
                                        <p:cTn id="12" dur="10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1" decel="100000" fill="hold" grpId="0" nodeType="withEffect">
                                  <p:stCondLst>
                                    <p:cond delay="6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000" fill="hold"/>
                                        <p:tgtEl>
                                          <p:spTgt spid="39"/>
                                        </p:tgtEl>
                                        <p:attrNameLst>
                                          <p:attrName>ppt_x</p:attrName>
                                        </p:attrNameLst>
                                      </p:cBhvr>
                                      <p:tavLst>
                                        <p:tav tm="0">
                                          <p:val>
                                            <p:strVal val="#ppt_x"/>
                                          </p:val>
                                        </p:tav>
                                        <p:tav tm="100000">
                                          <p:val>
                                            <p:strVal val="#ppt_x"/>
                                          </p:val>
                                        </p:tav>
                                      </p:tavLst>
                                    </p:anim>
                                    <p:anim calcmode="lin" valueType="num">
                                      <p:cBhvr additive="base">
                                        <p:cTn id="20" dur="10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3" name="Picture Placeholder 6"/>
          <p:cNvSpPr>
            <a:spLocks noGrp="1"/>
          </p:cNvSpPr>
          <p:nvPr>
            <p:ph type="pic" sz="quarter" idx="21"/>
          </p:nvPr>
        </p:nvSpPr>
        <p:spPr>
          <a:xfrm>
            <a:off x="2663464" y="0"/>
            <a:ext cx="9528536" cy="6858000"/>
          </a:xfrm>
          <a:prstGeom prst="rect">
            <a:avLst/>
          </a:prstGeom>
          <a:pattFill prst="pct5">
            <a:fgClr>
              <a:srgbClr val="DEE2E4"/>
            </a:fgClr>
            <a:bgClr>
              <a:srgbClr val="A0ACB1"/>
            </a:bgClr>
          </a:pattFill>
        </p:spPr>
        <p:txBody>
          <a:bodyPr/>
          <a:lstStyle/>
          <a:p>
            <a:endParaRPr lang="en-US"/>
          </a:p>
        </p:txBody>
      </p:sp>
    </p:spTree>
    <p:extLst>
      <p:ext uri="{BB962C8B-B14F-4D97-AF65-F5344CB8AC3E}">
        <p14:creationId xmlns:p14="http://schemas.microsoft.com/office/powerpoint/2010/main" val="293672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3FE-B6A6-4EF2-B5D9-1504661E5F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0B4267-C28D-4921-9CB1-F0B63A0B8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8702F-3968-4297-8019-0DA5624548BB}"/>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5" name="Footer Placeholder 4">
            <a:extLst>
              <a:ext uri="{FF2B5EF4-FFF2-40B4-BE49-F238E27FC236}">
                <a16:creationId xmlns:a16="http://schemas.microsoft.com/office/drawing/2014/main" id="{18474B6D-B251-4CC9-8631-FDC659FF6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5E8C8-4CDC-4A17-9AF2-15838042742C}"/>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5326897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788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5200" fill="hold"/>
                                        <p:tgtEl>
                                          <p:spTgt spid="28"/>
                                        </p:tgtEl>
                                      </p:cBhvr>
                                      <p:by x="14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35441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647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7343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5364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36120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7562537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10693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569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26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703E-9550-4360-B82E-6977F5641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B6729-2BB5-4BA7-AF99-42F483C0E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E90F84-6606-496C-988F-6098D4938C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B3A858-93D8-4A44-A40E-C499E4205DFC}"/>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6" name="Footer Placeholder 5">
            <a:extLst>
              <a:ext uri="{FF2B5EF4-FFF2-40B4-BE49-F238E27FC236}">
                <a16:creationId xmlns:a16="http://schemas.microsoft.com/office/drawing/2014/main" id="{F66820CB-DF28-4CCC-A366-71DD64CD79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1121B-AD81-40C5-8A9B-4364D8F12B63}"/>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11091046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5693738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63683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370571440"/>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2_Title Slide">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3BF29B47-3016-4680-8D0F-8F659E214AE2}"/>
              </a:ext>
            </a:extLst>
          </p:cNvPr>
          <p:cNvSpPr>
            <a:spLocks noGrp="1"/>
          </p:cNvSpPr>
          <p:nvPr>
            <p:ph type="pic" sz="quarter" idx="10"/>
          </p:nvPr>
        </p:nvSpPr>
        <p:spPr>
          <a:xfrm>
            <a:off x="842120"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1" name="Picture Placeholder 40">
            <a:extLst>
              <a:ext uri="{FF2B5EF4-FFF2-40B4-BE49-F238E27FC236}">
                <a16:creationId xmlns:a16="http://schemas.microsoft.com/office/drawing/2014/main" id="{E3C2F1D8-84EF-4A68-A3BD-098B35D12D60}"/>
              </a:ext>
            </a:extLst>
          </p:cNvPr>
          <p:cNvSpPr>
            <a:spLocks noGrp="1"/>
          </p:cNvSpPr>
          <p:nvPr>
            <p:ph type="pic" sz="quarter" idx="11"/>
          </p:nvPr>
        </p:nvSpPr>
        <p:spPr>
          <a:xfrm>
            <a:off x="2944966"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2" name="Picture Placeholder 41">
            <a:extLst>
              <a:ext uri="{FF2B5EF4-FFF2-40B4-BE49-F238E27FC236}">
                <a16:creationId xmlns:a16="http://schemas.microsoft.com/office/drawing/2014/main" id="{CA1D5714-E770-4124-B6F4-2A79AB0D075D}"/>
              </a:ext>
            </a:extLst>
          </p:cNvPr>
          <p:cNvSpPr>
            <a:spLocks noGrp="1"/>
          </p:cNvSpPr>
          <p:nvPr>
            <p:ph type="pic" sz="quarter" idx="12"/>
          </p:nvPr>
        </p:nvSpPr>
        <p:spPr>
          <a:xfrm>
            <a:off x="5047812"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3" name="Picture Placeholder 42">
            <a:extLst>
              <a:ext uri="{FF2B5EF4-FFF2-40B4-BE49-F238E27FC236}">
                <a16:creationId xmlns:a16="http://schemas.microsoft.com/office/drawing/2014/main" id="{0CCFF675-4CFA-4559-BF32-ACE7582DC5E4}"/>
              </a:ext>
            </a:extLst>
          </p:cNvPr>
          <p:cNvSpPr>
            <a:spLocks noGrp="1"/>
          </p:cNvSpPr>
          <p:nvPr>
            <p:ph type="pic" sz="quarter" idx="13"/>
          </p:nvPr>
        </p:nvSpPr>
        <p:spPr>
          <a:xfrm>
            <a:off x="7150659"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44" name="Picture Placeholder 43">
            <a:extLst>
              <a:ext uri="{FF2B5EF4-FFF2-40B4-BE49-F238E27FC236}">
                <a16:creationId xmlns:a16="http://schemas.microsoft.com/office/drawing/2014/main" id="{12A6D458-EDF9-4371-9B79-9D32475040AC}"/>
              </a:ext>
            </a:extLst>
          </p:cNvPr>
          <p:cNvSpPr>
            <a:spLocks noGrp="1"/>
          </p:cNvSpPr>
          <p:nvPr>
            <p:ph type="pic" sz="quarter" idx="14"/>
          </p:nvPr>
        </p:nvSpPr>
        <p:spPr>
          <a:xfrm>
            <a:off x="9253505" y="647700"/>
            <a:ext cx="2102846" cy="5524500"/>
          </a:xfrm>
          <a:custGeom>
            <a:avLst/>
            <a:gdLst>
              <a:gd name="connsiteX0" fmla="*/ 0 w 4206240"/>
              <a:gd name="connsiteY0" fmla="*/ 0 h 11049000"/>
              <a:gd name="connsiteX1" fmla="*/ 4206240 w 4206240"/>
              <a:gd name="connsiteY1" fmla="*/ 0 h 11049000"/>
              <a:gd name="connsiteX2" fmla="*/ 4206240 w 4206240"/>
              <a:gd name="connsiteY2" fmla="*/ 11049000 h 11049000"/>
              <a:gd name="connsiteX3" fmla="*/ 0 w 420624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4206240" h="11049000">
                <a:moveTo>
                  <a:pt x="0" y="0"/>
                </a:moveTo>
                <a:lnTo>
                  <a:pt x="4206240" y="0"/>
                </a:lnTo>
                <a:lnTo>
                  <a:pt x="4206240" y="11049000"/>
                </a:lnTo>
                <a:lnTo>
                  <a:pt x="0" y="110490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6719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ppt_x"/>
                                          </p:val>
                                        </p:tav>
                                        <p:tav tm="100000">
                                          <p:val>
                                            <p:strVal val="#ppt_x"/>
                                          </p:val>
                                        </p:tav>
                                      </p:tavLst>
                                    </p:anim>
                                    <p:anim calcmode="lin" valueType="num">
                                      <p:cBhvr additive="base">
                                        <p:cTn id="8" dur="10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1000" fill="hold"/>
                                        <p:tgtEl>
                                          <p:spTgt spid="41"/>
                                        </p:tgtEl>
                                        <p:attrNameLst>
                                          <p:attrName>ppt_x</p:attrName>
                                        </p:attrNameLst>
                                      </p:cBhvr>
                                      <p:tavLst>
                                        <p:tav tm="0">
                                          <p:val>
                                            <p:strVal val="#ppt_x"/>
                                          </p:val>
                                        </p:tav>
                                        <p:tav tm="100000">
                                          <p:val>
                                            <p:strVal val="#ppt_x"/>
                                          </p:val>
                                        </p:tav>
                                      </p:tavLst>
                                    </p:anim>
                                    <p:anim calcmode="lin" valueType="num">
                                      <p:cBhvr additive="base">
                                        <p:cTn id="12" dur="10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1000" fill="hold"/>
                                        <p:tgtEl>
                                          <p:spTgt spid="42"/>
                                        </p:tgtEl>
                                        <p:attrNameLst>
                                          <p:attrName>ppt_x</p:attrName>
                                        </p:attrNameLst>
                                      </p:cBhvr>
                                      <p:tavLst>
                                        <p:tav tm="0">
                                          <p:val>
                                            <p:strVal val="#ppt_x"/>
                                          </p:val>
                                        </p:tav>
                                        <p:tav tm="100000">
                                          <p:val>
                                            <p:strVal val="#ppt_x"/>
                                          </p:val>
                                        </p:tav>
                                      </p:tavLst>
                                    </p:anim>
                                    <p:anim calcmode="lin" valueType="num">
                                      <p:cBhvr additive="base">
                                        <p:cTn id="16" dur="10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1000" fill="hold"/>
                                        <p:tgtEl>
                                          <p:spTgt spid="43"/>
                                        </p:tgtEl>
                                        <p:attrNameLst>
                                          <p:attrName>ppt_x</p:attrName>
                                        </p:attrNameLst>
                                      </p:cBhvr>
                                      <p:tavLst>
                                        <p:tav tm="0">
                                          <p:val>
                                            <p:strVal val="#ppt_x"/>
                                          </p:val>
                                        </p:tav>
                                        <p:tav tm="100000">
                                          <p:val>
                                            <p:strVal val="#ppt_x"/>
                                          </p:val>
                                        </p:tav>
                                      </p:tavLst>
                                    </p:anim>
                                    <p:anim calcmode="lin" valueType="num">
                                      <p:cBhvr additive="base">
                                        <p:cTn id="20" dur="10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000" fill="hold"/>
                                        <p:tgtEl>
                                          <p:spTgt spid="44"/>
                                        </p:tgtEl>
                                        <p:attrNameLst>
                                          <p:attrName>ppt_x</p:attrName>
                                        </p:attrNameLst>
                                      </p:cBhvr>
                                      <p:tavLst>
                                        <p:tav tm="0">
                                          <p:val>
                                            <p:strVal val="#ppt_x"/>
                                          </p:val>
                                        </p:tav>
                                        <p:tav tm="100000">
                                          <p:val>
                                            <p:strVal val="#ppt_x"/>
                                          </p:val>
                                        </p:tav>
                                      </p:tavLst>
                                    </p:anim>
                                    <p:anim calcmode="lin" valueType="num">
                                      <p:cBhvr additive="base">
                                        <p:cTn id="24"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3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B0839A5C-EEE3-4982-A5D2-9CB167589D41}"/>
              </a:ext>
            </a:extLst>
          </p:cNvPr>
          <p:cNvSpPr>
            <a:spLocks noGrp="1"/>
          </p:cNvSpPr>
          <p:nvPr>
            <p:ph type="pic" sz="quarter" idx="10"/>
          </p:nvPr>
        </p:nvSpPr>
        <p:spPr>
          <a:xfrm>
            <a:off x="781742" y="647700"/>
            <a:ext cx="5314258" cy="5525438"/>
          </a:xfrm>
          <a:custGeom>
            <a:avLst/>
            <a:gdLst>
              <a:gd name="connsiteX0" fmla="*/ 0 w 11050876"/>
              <a:gd name="connsiteY0" fmla="*/ 0 h 11050876"/>
              <a:gd name="connsiteX1" fmla="*/ 11050876 w 11050876"/>
              <a:gd name="connsiteY1" fmla="*/ 0 h 11050876"/>
              <a:gd name="connsiteX2" fmla="*/ 11050876 w 11050876"/>
              <a:gd name="connsiteY2" fmla="*/ 11050876 h 11050876"/>
              <a:gd name="connsiteX3" fmla="*/ 0 w 11050876"/>
              <a:gd name="connsiteY3" fmla="*/ 11050876 h 11050876"/>
            </a:gdLst>
            <a:ahLst/>
            <a:cxnLst>
              <a:cxn ang="0">
                <a:pos x="connsiteX0" y="connsiteY0"/>
              </a:cxn>
              <a:cxn ang="0">
                <a:pos x="connsiteX1" y="connsiteY1"/>
              </a:cxn>
              <a:cxn ang="0">
                <a:pos x="connsiteX2" y="connsiteY2"/>
              </a:cxn>
              <a:cxn ang="0">
                <a:pos x="connsiteX3" y="connsiteY3"/>
              </a:cxn>
            </a:cxnLst>
            <a:rect l="l" t="t" r="r" b="b"/>
            <a:pathLst>
              <a:path w="11050876" h="11050876">
                <a:moveTo>
                  <a:pt x="0" y="0"/>
                </a:moveTo>
                <a:lnTo>
                  <a:pt x="11050876" y="0"/>
                </a:lnTo>
                <a:lnTo>
                  <a:pt x="11050876" y="11050876"/>
                </a:lnTo>
                <a:lnTo>
                  <a:pt x="0" y="11050876"/>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5" name="Picture Placeholder 34">
            <a:extLst>
              <a:ext uri="{FF2B5EF4-FFF2-40B4-BE49-F238E27FC236}">
                <a16:creationId xmlns:a16="http://schemas.microsoft.com/office/drawing/2014/main" id="{AD2B8E5A-2BD1-4898-9EAD-B8153950C4EC}"/>
              </a:ext>
            </a:extLst>
          </p:cNvPr>
          <p:cNvSpPr>
            <a:spLocks noGrp="1"/>
          </p:cNvSpPr>
          <p:nvPr>
            <p:ph type="pic" sz="quarter" idx="11"/>
          </p:nvPr>
        </p:nvSpPr>
        <p:spPr>
          <a:xfrm>
            <a:off x="6096000" y="647700"/>
            <a:ext cx="2761890" cy="2762250"/>
          </a:xfrm>
          <a:custGeom>
            <a:avLst/>
            <a:gdLst>
              <a:gd name="connsiteX0" fmla="*/ 0 w 5524500"/>
              <a:gd name="connsiteY0" fmla="*/ 0 h 5524500"/>
              <a:gd name="connsiteX1" fmla="*/ 5524500 w 5524500"/>
              <a:gd name="connsiteY1" fmla="*/ 0 h 5524500"/>
              <a:gd name="connsiteX2" fmla="*/ 5524500 w 5524500"/>
              <a:gd name="connsiteY2" fmla="*/ 5524500 h 5524500"/>
              <a:gd name="connsiteX3" fmla="*/ 0 w 5524500"/>
              <a:gd name="connsiteY3" fmla="*/ 5524500 h 5524500"/>
            </a:gdLst>
            <a:ahLst/>
            <a:cxnLst>
              <a:cxn ang="0">
                <a:pos x="connsiteX0" y="connsiteY0"/>
              </a:cxn>
              <a:cxn ang="0">
                <a:pos x="connsiteX1" y="connsiteY1"/>
              </a:cxn>
              <a:cxn ang="0">
                <a:pos x="connsiteX2" y="connsiteY2"/>
              </a:cxn>
              <a:cxn ang="0">
                <a:pos x="connsiteX3" y="connsiteY3"/>
              </a:cxn>
            </a:cxnLst>
            <a:rect l="l" t="t" r="r" b="b"/>
            <a:pathLst>
              <a:path w="5524500" h="5524500">
                <a:moveTo>
                  <a:pt x="0" y="0"/>
                </a:moveTo>
                <a:lnTo>
                  <a:pt x="5524500" y="0"/>
                </a:lnTo>
                <a:lnTo>
                  <a:pt x="5524500" y="5524500"/>
                </a:lnTo>
                <a:lnTo>
                  <a:pt x="0" y="55245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6" name="Picture Placeholder 35">
            <a:extLst>
              <a:ext uri="{FF2B5EF4-FFF2-40B4-BE49-F238E27FC236}">
                <a16:creationId xmlns:a16="http://schemas.microsoft.com/office/drawing/2014/main" id="{A70770E0-20BD-4707-B1C1-A9B6F017F0D6}"/>
              </a:ext>
            </a:extLst>
          </p:cNvPr>
          <p:cNvSpPr>
            <a:spLocks noGrp="1"/>
          </p:cNvSpPr>
          <p:nvPr>
            <p:ph type="pic" sz="quarter" idx="12"/>
          </p:nvPr>
        </p:nvSpPr>
        <p:spPr>
          <a:xfrm>
            <a:off x="6096000" y="3409950"/>
            <a:ext cx="2761890" cy="2762250"/>
          </a:xfrm>
          <a:custGeom>
            <a:avLst/>
            <a:gdLst>
              <a:gd name="connsiteX0" fmla="*/ 0 w 5524500"/>
              <a:gd name="connsiteY0" fmla="*/ 0 h 5524500"/>
              <a:gd name="connsiteX1" fmla="*/ 5524500 w 5524500"/>
              <a:gd name="connsiteY1" fmla="*/ 0 h 5524500"/>
              <a:gd name="connsiteX2" fmla="*/ 5524500 w 5524500"/>
              <a:gd name="connsiteY2" fmla="*/ 5524500 h 5524500"/>
              <a:gd name="connsiteX3" fmla="*/ 0 w 5524500"/>
              <a:gd name="connsiteY3" fmla="*/ 5524500 h 5524500"/>
            </a:gdLst>
            <a:ahLst/>
            <a:cxnLst>
              <a:cxn ang="0">
                <a:pos x="connsiteX0" y="connsiteY0"/>
              </a:cxn>
              <a:cxn ang="0">
                <a:pos x="connsiteX1" y="connsiteY1"/>
              </a:cxn>
              <a:cxn ang="0">
                <a:pos x="connsiteX2" y="connsiteY2"/>
              </a:cxn>
              <a:cxn ang="0">
                <a:pos x="connsiteX3" y="connsiteY3"/>
              </a:cxn>
            </a:cxnLst>
            <a:rect l="l" t="t" r="r" b="b"/>
            <a:pathLst>
              <a:path w="5524500" h="5524500">
                <a:moveTo>
                  <a:pt x="0" y="0"/>
                </a:moveTo>
                <a:lnTo>
                  <a:pt x="5524500" y="0"/>
                </a:lnTo>
                <a:lnTo>
                  <a:pt x="5524500" y="5524500"/>
                </a:lnTo>
                <a:lnTo>
                  <a:pt x="0" y="55245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173473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800" fill="hold"/>
                                        <p:tgtEl>
                                          <p:spTgt spid="34"/>
                                        </p:tgtEl>
                                        <p:attrNameLst>
                                          <p:attrName>ppt_x</p:attrName>
                                        </p:attrNameLst>
                                      </p:cBhvr>
                                      <p:tavLst>
                                        <p:tav tm="0">
                                          <p:val>
                                            <p:strVal val="0-#ppt_w/2"/>
                                          </p:val>
                                        </p:tav>
                                        <p:tav tm="100000">
                                          <p:val>
                                            <p:strVal val="#ppt_x"/>
                                          </p:val>
                                        </p:tav>
                                      </p:tavLst>
                                    </p:anim>
                                    <p:anim calcmode="lin" valueType="num">
                                      <p:cBhvr additive="base">
                                        <p:cTn id="8" dur="18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700" fill="hold"/>
                                        <p:tgtEl>
                                          <p:spTgt spid="35"/>
                                        </p:tgtEl>
                                        <p:attrNameLst>
                                          <p:attrName>ppt_x</p:attrName>
                                        </p:attrNameLst>
                                      </p:cBhvr>
                                      <p:tavLst>
                                        <p:tav tm="0">
                                          <p:val>
                                            <p:strVal val="0-#ppt_w/2"/>
                                          </p:val>
                                        </p:tav>
                                        <p:tav tm="100000">
                                          <p:val>
                                            <p:strVal val="#ppt_x"/>
                                          </p:val>
                                        </p:tav>
                                      </p:tavLst>
                                    </p:anim>
                                    <p:anim calcmode="lin" valueType="num">
                                      <p:cBhvr additive="base">
                                        <p:cTn id="12" dur="17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700" fill="hold"/>
                                        <p:tgtEl>
                                          <p:spTgt spid="36"/>
                                        </p:tgtEl>
                                        <p:attrNameLst>
                                          <p:attrName>ppt_x</p:attrName>
                                        </p:attrNameLst>
                                      </p:cBhvr>
                                      <p:tavLst>
                                        <p:tav tm="0">
                                          <p:val>
                                            <p:strVal val="0-#ppt_w/2"/>
                                          </p:val>
                                        </p:tav>
                                        <p:tav tm="100000">
                                          <p:val>
                                            <p:strVal val="#ppt_x"/>
                                          </p:val>
                                        </p:tav>
                                      </p:tavLst>
                                    </p:anim>
                                    <p:anim calcmode="lin" valueType="num">
                                      <p:cBhvr additive="base">
                                        <p:cTn id="16" dur="17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B8D9FE0-2BB0-4951-87E4-EC751C0312CD}"/>
              </a:ext>
            </a:extLst>
          </p:cNvPr>
          <p:cNvSpPr>
            <a:spLocks noGrp="1"/>
          </p:cNvSpPr>
          <p:nvPr>
            <p:ph type="pic" sz="quarter" idx="10"/>
          </p:nvPr>
        </p:nvSpPr>
        <p:spPr>
          <a:xfrm>
            <a:off x="781742" y="647700"/>
            <a:ext cx="5314258" cy="5524500"/>
          </a:xfrm>
          <a:custGeom>
            <a:avLst/>
            <a:gdLst>
              <a:gd name="connsiteX0" fmla="*/ 0 w 10172699"/>
              <a:gd name="connsiteY0" fmla="*/ 0 h 11049000"/>
              <a:gd name="connsiteX1" fmla="*/ 10172699 w 10172699"/>
              <a:gd name="connsiteY1" fmla="*/ 0 h 11049000"/>
              <a:gd name="connsiteX2" fmla="*/ 10172699 w 10172699"/>
              <a:gd name="connsiteY2" fmla="*/ 11049000 h 11049000"/>
              <a:gd name="connsiteX3" fmla="*/ 0 w 101726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172699" h="11049000">
                <a:moveTo>
                  <a:pt x="0" y="0"/>
                </a:moveTo>
                <a:lnTo>
                  <a:pt x="10172699" y="0"/>
                </a:lnTo>
                <a:lnTo>
                  <a:pt x="10172699" y="11049000"/>
                </a:lnTo>
                <a:lnTo>
                  <a:pt x="0" y="11049000"/>
                </a:lnTo>
                <a:close/>
              </a:path>
            </a:pathLst>
          </a:custGeom>
          <a:pattFill prst="pct60">
            <a:fgClr>
              <a:schemeClr val="bg1"/>
            </a:fgClr>
            <a:bgClr>
              <a:schemeClr val="bg1">
                <a:lumMod val="85000"/>
              </a:schemeClr>
            </a:bgClr>
          </a:pattFill>
        </p:spPr>
        <p:txBody>
          <a:bodyPr wrap="square">
            <a:noAutofit/>
          </a:bodyPr>
          <a:lstStyle/>
          <a:p>
            <a:endParaRPr lang="en-US"/>
          </a:p>
        </p:txBody>
      </p:sp>
      <p:sp>
        <p:nvSpPr>
          <p:cNvPr id="35" name="Picture Placeholder 34">
            <a:extLst>
              <a:ext uri="{FF2B5EF4-FFF2-40B4-BE49-F238E27FC236}">
                <a16:creationId xmlns:a16="http://schemas.microsoft.com/office/drawing/2014/main" id="{A70CBB4C-B5B4-4660-817C-385F23628B9D}"/>
              </a:ext>
            </a:extLst>
          </p:cNvPr>
          <p:cNvSpPr>
            <a:spLocks noGrp="1"/>
          </p:cNvSpPr>
          <p:nvPr>
            <p:ph type="pic" sz="quarter" idx="11"/>
          </p:nvPr>
        </p:nvSpPr>
        <p:spPr>
          <a:xfrm>
            <a:off x="6096000" y="647700"/>
            <a:ext cx="5314258" cy="5524500"/>
          </a:xfrm>
          <a:custGeom>
            <a:avLst/>
            <a:gdLst>
              <a:gd name="connsiteX0" fmla="*/ 0 w 10858500"/>
              <a:gd name="connsiteY0" fmla="*/ 0 h 11049000"/>
              <a:gd name="connsiteX1" fmla="*/ 10858500 w 10858500"/>
              <a:gd name="connsiteY1" fmla="*/ 0 h 11049000"/>
              <a:gd name="connsiteX2" fmla="*/ 10858500 w 10858500"/>
              <a:gd name="connsiteY2" fmla="*/ 11049000 h 11049000"/>
              <a:gd name="connsiteX3" fmla="*/ 0 w 108585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858500" h="11049000">
                <a:moveTo>
                  <a:pt x="0" y="0"/>
                </a:moveTo>
                <a:lnTo>
                  <a:pt x="10858500" y="0"/>
                </a:lnTo>
                <a:lnTo>
                  <a:pt x="10858500" y="11049000"/>
                </a:lnTo>
                <a:lnTo>
                  <a:pt x="0" y="11049000"/>
                </a:lnTo>
                <a:close/>
              </a:path>
            </a:pathLst>
          </a:custGeom>
          <a:pattFill prst="pct60">
            <a:fgClr>
              <a:schemeClr val="bg1"/>
            </a:fgClr>
            <a:bgClr>
              <a:schemeClr val="bg1">
                <a:lumMod val="85000"/>
              </a:schemeClr>
            </a:bgClr>
          </a:pattFill>
        </p:spPr>
        <p:txBody>
          <a:bodyPr wrap="square">
            <a:noAutofit/>
          </a:bodyPr>
          <a:lstStyle/>
          <a:p>
            <a:endParaRPr lang="en-US"/>
          </a:p>
        </p:txBody>
      </p:sp>
    </p:spTree>
    <p:extLst>
      <p:ext uri="{BB962C8B-B14F-4D97-AF65-F5344CB8AC3E}">
        <p14:creationId xmlns:p14="http://schemas.microsoft.com/office/powerpoint/2010/main" val="306796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700" fill="hold"/>
                                        <p:tgtEl>
                                          <p:spTgt spid="33"/>
                                        </p:tgtEl>
                                        <p:attrNameLst>
                                          <p:attrName>ppt_x</p:attrName>
                                        </p:attrNameLst>
                                      </p:cBhvr>
                                      <p:tavLst>
                                        <p:tav tm="0">
                                          <p:val>
                                            <p:strVal val="#ppt_x"/>
                                          </p:val>
                                        </p:tav>
                                        <p:tav tm="100000">
                                          <p:val>
                                            <p:strVal val="#ppt_x"/>
                                          </p:val>
                                        </p:tav>
                                      </p:tavLst>
                                    </p:anim>
                                    <p:anim calcmode="lin" valueType="num">
                                      <p:cBhvr additive="base">
                                        <p:cTn id="8" dur="17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700" fill="hold"/>
                                        <p:tgtEl>
                                          <p:spTgt spid="35"/>
                                        </p:tgtEl>
                                        <p:attrNameLst>
                                          <p:attrName>ppt_x</p:attrName>
                                        </p:attrNameLst>
                                      </p:cBhvr>
                                      <p:tavLst>
                                        <p:tav tm="0">
                                          <p:val>
                                            <p:strVal val="#ppt_x"/>
                                          </p:val>
                                        </p:tav>
                                        <p:tav tm="100000">
                                          <p:val>
                                            <p:strVal val="#ppt_x"/>
                                          </p:val>
                                        </p:tav>
                                      </p:tavLst>
                                    </p:anim>
                                    <p:anim calcmode="lin" valueType="num">
                                      <p:cBhvr additive="base">
                                        <p:cTn id="12" dur="17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E49EDA7-E0B3-44D6-ADA1-4C6DE88415FD}"/>
              </a:ext>
            </a:extLst>
          </p:cNvPr>
          <p:cNvSpPr>
            <a:spLocks noGrp="1"/>
          </p:cNvSpPr>
          <p:nvPr>
            <p:ph type="pic" sz="quarter" idx="11"/>
          </p:nvPr>
        </p:nvSpPr>
        <p:spPr>
          <a:xfrm>
            <a:off x="781742" y="3429762"/>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5" name="Picture Placeholder 34">
            <a:extLst>
              <a:ext uri="{FF2B5EF4-FFF2-40B4-BE49-F238E27FC236}">
                <a16:creationId xmlns:a16="http://schemas.microsoft.com/office/drawing/2014/main" id="{D3A46C86-1D5D-4D5A-81D6-35065A5DB85B}"/>
              </a:ext>
            </a:extLst>
          </p:cNvPr>
          <p:cNvSpPr>
            <a:spLocks noGrp="1"/>
          </p:cNvSpPr>
          <p:nvPr>
            <p:ph type="pic" sz="quarter" idx="12"/>
          </p:nvPr>
        </p:nvSpPr>
        <p:spPr>
          <a:xfrm>
            <a:off x="4343628" y="685038"/>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6" name="Picture Placeholder 35">
            <a:extLst>
              <a:ext uri="{FF2B5EF4-FFF2-40B4-BE49-F238E27FC236}">
                <a16:creationId xmlns:a16="http://schemas.microsoft.com/office/drawing/2014/main" id="{E7A46BF3-B94D-4FE7-864C-9D33C80DC724}"/>
              </a:ext>
            </a:extLst>
          </p:cNvPr>
          <p:cNvSpPr>
            <a:spLocks noGrp="1"/>
          </p:cNvSpPr>
          <p:nvPr>
            <p:ph type="pic" sz="quarter" idx="13"/>
          </p:nvPr>
        </p:nvSpPr>
        <p:spPr>
          <a:xfrm>
            <a:off x="7875262" y="3429762"/>
            <a:ext cx="3504744" cy="2743200"/>
          </a:xfrm>
          <a:custGeom>
            <a:avLst/>
            <a:gdLst>
              <a:gd name="connsiteX0" fmla="*/ 0 w 7010400"/>
              <a:gd name="connsiteY0" fmla="*/ 0 h 5486400"/>
              <a:gd name="connsiteX1" fmla="*/ 7010400 w 7010400"/>
              <a:gd name="connsiteY1" fmla="*/ 0 h 5486400"/>
              <a:gd name="connsiteX2" fmla="*/ 7010400 w 7010400"/>
              <a:gd name="connsiteY2" fmla="*/ 5486400 h 5486400"/>
              <a:gd name="connsiteX3" fmla="*/ 0 w 70104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7010400" h="5486400">
                <a:moveTo>
                  <a:pt x="0" y="0"/>
                </a:moveTo>
                <a:lnTo>
                  <a:pt x="7010400" y="0"/>
                </a:lnTo>
                <a:lnTo>
                  <a:pt x="7010400"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21046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000" fill="hold"/>
                                        <p:tgtEl>
                                          <p:spTgt spid="35"/>
                                        </p:tgtEl>
                                        <p:attrNameLst>
                                          <p:attrName>ppt_x</p:attrName>
                                        </p:attrNameLst>
                                      </p:cBhvr>
                                      <p:tavLst>
                                        <p:tav tm="0">
                                          <p:val>
                                            <p:strVal val="#ppt_x"/>
                                          </p:val>
                                        </p:tav>
                                        <p:tav tm="100000">
                                          <p:val>
                                            <p:strVal val="#ppt_x"/>
                                          </p:val>
                                        </p:tav>
                                      </p:tavLst>
                                    </p:anim>
                                    <p:anim calcmode="lin" valueType="num">
                                      <p:cBhvr additive="base">
                                        <p:cTn id="12" dur="10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000" fill="hold"/>
                                        <p:tgtEl>
                                          <p:spTgt spid="36"/>
                                        </p:tgtEl>
                                        <p:attrNameLst>
                                          <p:attrName>ppt_x</p:attrName>
                                        </p:attrNameLst>
                                      </p:cBhvr>
                                      <p:tavLst>
                                        <p:tav tm="0">
                                          <p:val>
                                            <p:strVal val="#ppt_x"/>
                                          </p:val>
                                        </p:tav>
                                        <p:tav tm="100000">
                                          <p:val>
                                            <p:strVal val="#ppt_x"/>
                                          </p:val>
                                        </p:tav>
                                      </p:tavLst>
                                    </p:anim>
                                    <p:anim calcmode="lin" valueType="num">
                                      <p:cBhvr additive="base">
                                        <p:cTn id="16"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0244A630-990B-44C6-B5C2-E447990CE8E6}"/>
              </a:ext>
            </a:extLst>
          </p:cNvPr>
          <p:cNvSpPr>
            <a:spLocks noGrp="1"/>
          </p:cNvSpPr>
          <p:nvPr>
            <p:ph type="pic" sz="quarter" idx="11"/>
          </p:nvPr>
        </p:nvSpPr>
        <p:spPr>
          <a:xfrm>
            <a:off x="781742" y="667131"/>
            <a:ext cx="3504744" cy="2762631"/>
          </a:xfrm>
          <a:custGeom>
            <a:avLst/>
            <a:gdLst>
              <a:gd name="connsiteX0" fmla="*/ 0 w 7010400"/>
              <a:gd name="connsiteY0" fmla="*/ 0 h 5525261"/>
              <a:gd name="connsiteX1" fmla="*/ 7010400 w 7010400"/>
              <a:gd name="connsiteY1" fmla="*/ 0 h 5525261"/>
              <a:gd name="connsiteX2" fmla="*/ 7010400 w 7010400"/>
              <a:gd name="connsiteY2" fmla="*/ 5525261 h 5525261"/>
              <a:gd name="connsiteX3" fmla="*/ 0 w 7010400"/>
              <a:gd name="connsiteY3" fmla="*/ 5525261 h 5525261"/>
            </a:gdLst>
            <a:ahLst/>
            <a:cxnLst>
              <a:cxn ang="0">
                <a:pos x="connsiteX0" y="connsiteY0"/>
              </a:cxn>
              <a:cxn ang="0">
                <a:pos x="connsiteX1" y="connsiteY1"/>
              </a:cxn>
              <a:cxn ang="0">
                <a:pos x="connsiteX2" y="connsiteY2"/>
              </a:cxn>
              <a:cxn ang="0">
                <a:pos x="connsiteX3" y="connsiteY3"/>
              </a:cxn>
            </a:cxnLst>
            <a:rect l="l" t="t" r="r" b="b"/>
            <a:pathLst>
              <a:path w="7010400" h="5525261">
                <a:moveTo>
                  <a:pt x="0" y="0"/>
                </a:moveTo>
                <a:lnTo>
                  <a:pt x="7010400" y="0"/>
                </a:lnTo>
                <a:lnTo>
                  <a:pt x="7010400" y="5525261"/>
                </a:lnTo>
                <a:lnTo>
                  <a:pt x="0" y="5525261"/>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8" name="Picture Placeholder 37">
            <a:extLst>
              <a:ext uri="{FF2B5EF4-FFF2-40B4-BE49-F238E27FC236}">
                <a16:creationId xmlns:a16="http://schemas.microsoft.com/office/drawing/2014/main" id="{937581DB-28D0-4142-B51E-CE474A5445BA}"/>
              </a:ext>
            </a:extLst>
          </p:cNvPr>
          <p:cNvSpPr>
            <a:spLocks noGrp="1"/>
          </p:cNvSpPr>
          <p:nvPr>
            <p:ph type="pic" sz="quarter" idx="12"/>
          </p:nvPr>
        </p:nvSpPr>
        <p:spPr>
          <a:xfrm>
            <a:off x="781742" y="3429761"/>
            <a:ext cx="7123771" cy="2743200"/>
          </a:xfrm>
          <a:custGeom>
            <a:avLst/>
            <a:gdLst>
              <a:gd name="connsiteX0" fmla="*/ 0 w 14020799"/>
              <a:gd name="connsiteY0" fmla="*/ 0 h 5486400"/>
              <a:gd name="connsiteX1" fmla="*/ 14020799 w 14020799"/>
              <a:gd name="connsiteY1" fmla="*/ 0 h 5486400"/>
              <a:gd name="connsiteX2" fmla="*/ 14020799 w 14020799"/>
              <a:gd name="connsiteY2" fmla="*/ 5486400 h 5486400"/>
              <a:gd name="connsiteX3" fmla="*/ 0 w 14020799"/>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14020799" h="5486400">
                <a:moveTo>
                  <a:pt x="0" y="0"/>
                </a:moveTo>
                <a:lnTo>
                  <a:pt x="14020799" y="0"/>
                </a:lnTo>
                <a:lnTo>
                  <a:pt x="14020799" y="5486400"/>
                </a:lnTo>
                <a:lnTo>
                  <a:pt x="0" y="548640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9" name="Picture Placeholder 38">
            <a:extLst>
              <a:ext uri="{FF2B5EF4-FFF2-40B4-BE49-F238E27FC236}">
                <a16:creationId xmlns:a16="http://schemas.microsoft.com/office/drawing/2014/main" id="{1B605010-9C23-46F9-B058-970E7275A1D0}"/>
              </a:ext>
            </a:extLst>
          </p:cNvPr>
          <p:cNvSpPr>
            <a:spLocks noGrp="1"/>
          </p:cNvSpPr>
          <p:nvPr>
            <p:ph type="pic" sz="quarter" idx="13"/>
          </p:nvPr>
        </p:nvSpPr>
        <p:spPr>
          <a:xfrm>
            <a:off x="7905514" y="647700"/>
            <a:ext cx="3504744" cy="5525261"/>
          </a:xfrm>
          <a:custGeom>
            <a:avLst/>
            <a:gdLst>
              <a:gd name="connsiteX0" fmla="*/ 0 w 7010401"/>
              <a:gd name="connsiteY0" fmla="*/ 0 h 11050522"/>
              <a:gd name="connsiteX1" fmla="*/ 7010401 w 7010401"/>
              <a:gd name="connsiteY1" fmla="*/ 0 h 11050522"/>
              <a:gd name="connsiteX2" fmla="*/ 7010401 w 7010401"/>
              <a:gd name="connsiteY2" fmla="*/ 11050522 h 11050522"/>
              <a:gd name="connsiteX3" fmla="*/ 0 w 7010401"/>
              <a:gd name="connsiteY3" fmla="*/ 11050522 h 11050522"/>
            </a:gdLst>
            <a:ahLst/>
            <a:cxnLst>
              <a:cxn ang="0">
                <a:pos x="connsiteX0" y="connsiteY0"/>
              </a:cxn>
              <a:cxn ang="0">
                <a:pos x="connsiteX1" y="connsiteY1"/>
              </a:cxn>
              <a:cxn ang="0">
                <a:pos x="connsiteX2" y="connsiteY2"/>
              </a:cxn>
              <a:cxn ang="0">
                <a:pos x="connsiteX3" y="connsiteY3"/>
              </a:cxn>
            </a:cxnLst>
            <a:rect l="l" t="t" r="r" b="b"/>
            <a:pathLst>
              <a:path w="7010401" h="11050522">
                <a:moveTo>
                  <a:pt x="0" y="0"/>
                </a:moveTo>
                <a:lnTo>
                  <a:pt x="7010401" y="0"/>
                </a:lnTo>
                <a:lnTo>
                  <a:pt x="7010401" y="11050522"/>
                </a:lnTo>
                <a:lnTo>
                  <a:pt x="0" y="11050522"/>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346062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4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1+#ppt_w/2"/>
                                          </p:val>
                                        </p:tav>
                                        <p:tav tm="100000">
                                          <p:val>
                                            <p:strVal val="#ppt_x"/>
                                          </p:val>
                                        </p:tav>
                                      </p:tavLst>
                                    </p:anim>
                                    <p:anim calcmode="lin" valueType="num">
                                      <p:cBhvr additive="base">
                                        <p:cTn id="16"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6_Title Slid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55541C4D-A1D1-493A-8547-B708240F2F00}"/>
              </a:ext>
            </a:extLst>
          </p:cNvPr>
          <p:cNvSpPr>
            <a:spLocks noGrp="1"/>
          </p:cNvSpPr>
          <p:nvPr>
            <p:ph type="pic" sz="quarter" idx="11"/>
          </p:nvPr>
        </p:nvSpPr>
        <p:spPr>
          <a:xfrm>
            <a:off x="848968" y="4357771"/>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8" name="Picture Placeholder 37">
            <a:extLst>
              <a:ext uri="{FF2B5EF4-FFF2-40B4-BE49-F238E27FC236}">
                <a16:creationId xmlns:a16="http://schemas.microsoft.com/office/drawing/2014/main" id="{10323BDD-FDAD-4B17-9EC0-CBB895127DE2}"/>
              </a:ext>
            </a:extLst>
          </p:cNvPr>
          <p:cNvSpPr>
            <a:spLocks noGrp="1"/>
          </p:cNvSpPr>
          <p:nvPr>
            <p:ph type="pic" sz="quarter" idx="12"/>
          </p:nvPr>
        </p:nvSpPr>
        <p:spPr>
          <a:xfrm>
            <a:off x="4353711" y="4357772"/>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
        <p:nvSpPr>
          <p:cNvPr id="39" name="Picture Placeholder 38">
            <a:extLst>
              <a:ext uri="{FF2B5EF4-FFF2-40B4-BE49-F238E27FC236}">
                <a16:creationId xmlns:a16="http://schemas.microsoft.com/office/drawing/2014/main" id="{7B9D4458-5A68-4C82-9759-3F61B7D6A093}"/>
              </a:ext>
            </a:extLst>
          </p:cNvPr>
          <p:cNvSpPr>
            <a:spLocks noGrp="1"/>
          </p:cNvSpPr>
          <p:nvPr>
            <p:ph type="pic" sz="quarter" idx="13"/>
          </p:nvPr>
        </p:nvSpPr>
        <p:spPr>
          <a:xfrm>
            <a:off x="7858455" y="4357772"/>
            <a:ext cx="3504744" cy="2619375"/>
          </a:xfrm>
          <a:custGeom>
            <a:avLst/>
            <a:gdLst>
              <a:gd name="connsiteX0" fmla="*/ 0 w 7010400"/>
              <a:gd name="connsiteY0" fmla="*/ 0 h 5238750"/>
              <a:gd name="connsiteX1" fmla="*/ 7010400 w 7010400"/>
              <a:gd name="connsiteY1" fmla="*/ 0 h 5238750"/>
              <a:gd name="connsiteX2" fmla="*/ 7010400 w 7010400"/>
              <a:gd name="connsiteY2" fmla="*/ 5238750 h 5238750"/>
              <a:gd name="connsiteX3" fmla="*/ 0 w 7010400"/>
              <a:gd name="connsiteY3" fmla="*/ 5238750 h 5238750"/>
            </a:gdLst>
            <a:ahLst/>
            <a:cxnLst>
              <a:cxn ang="0">
                <a:pos x="connsiteX0" y="connsiteY0"/>
              </a:cxn>
              <a:cxn ang="0">
                <a:pos x="connsiteX1" y="connsiteY1"/>
              </a:cxn>
              <a:cxn ang="0">
                <a:pos x="connsiteX2" y="connsiteY2"/>
              </a:cxn>
              <a:cxn ang="0">
                <a:pos x="connsiteX3" y="connsiteY3"/>
              </a:cxn>
            </a:cxnLst>
            <a:rect l="l" t="t" r="r" b="b"/>
            <a:pathLst>
              <a:path w="7010400" h="5238750">
                <a:moveTo>
                  <a:pt x="0" y="0"/>
                </a:moveTo>
                <a:lnTo>
                  <a:pt x="7010400" y="0"/>
                </a:lnTo>
                <a:lnTo>
                  <a:pt x="7010400" y="5238750"/>
                </a:lnTo>
                <a:lnTo>
                  <a:pt x="0" y="5238750"/>
                </a:lnTo>
                <a:close/>
              </a:path>
            </a:pathLst>
          </a:custGeom>
          <a:pattFill prst="pct60">
            <a:fgClr>
              <a:schemeClr val="bg1"/>
            </a:fgClr>
            <a:bgClr>
              <a:schemeClr val="bg1">
                <a:lumMod val="85000"/>
              </a:schemeClr>
            </a:bgClr>
          </a:pattFill>
        </p:spPr>
        <p:txBody>
          <a:bodyPr wrap="square" anchor="ctr">
            <a:noAutofit/>
          </a:bodyPr>
          <a:lstStyle>
            <a:lvl1pPr>
              <a:defRPr lang="en-US" sz="1200"/>
            </a:lvl1pPr>
          </a:lstStyle>
          <a:p>
            <a:pPr marL="0" lvl="0" indent="0" algn="ctr">
              <a:buFontTx/>
              <a:buNone/>
            </a:pPr>
            <a:endParaRPr lang="en-US"/>
          </a:p>
        </p:txBody>
      </p:sp>
    </p:spTree>
    <p:extLst>
      <p:ext uri="{BB962C8B-B14F-4D97-AF65-F5344CB8AC3E}">
        <p14:creationId xmlns:p14="http://schemas.microsoft.com/office/powerpoint/2010/main" val="162776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ppt_x"/>
                                          </p:val>
                                        </p:tav>
                                        <p:tav tm="100000">
                                          <p:val>
                                            <p:strVal val="#ppt_x"/>
                                          </p:val>
                                        </p:tav>
                                      </p:tavLst>
                                    </p:anim>
                                    <p:anim calcmode="lin" valueType="num">
                                      <p:cBhvr additive="base">
                                        <p:cTn id="8" dur="10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ppt_x"/>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ppt_x"/>
                                          </p:val>
                                        </p:tav>
                                        <p:tav tm="100000">
                                          <p:val>
                                            <p:strVal val="#ppt_x"/>
                                          </p:val>
                                        </p:tav>
                                      </p:tavLst>
                                    </p:anim>
                                    <p:anim calcmode="lin" valueType="num">
                                      <p:cBhvr additive="base">
                                        <p:cTn id="16"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3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E85E-40BC-4792-A5DC-888E47C4E8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3FB10F-47A1-4B8B-AE52-0C54DFE5C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061849-85A5-4424-97C0-F00A70666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16D68C-AAD2-4D1F-B610-E021E9866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4AAF5-FAB2-467C-824F-A631471CFD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C62349-7F11-4CE8-9383-117CECB3CC9B}"/>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8" name="Footer Placeholder 7">
            <a:extLst>
              <a:ext uri="{FF2B5EF4-FFF2-40B4-BE49-F238E27FC236}">
                <a16:creationId xmlns:a16="http://schemas.microsoft.com/office/drawing/2014/main" id="{2C16E76C-AD7B-4471-831D-3B208D433A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E72753-BC9F-4139-BB77-DE803B4CB1A5}"/>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385587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4F05-69F0-4D63-BF9B-2C77ABF1C0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061184-4EC1-4EB7-8FA1-2DC10E5DB8E4}"/>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4" name="Footer Placeholder 3">
            <a:extLst>
              <a:ext uri="{FF2B5EF4-FFF2-40B4-BE49-F238E27FC236}">
                <a16:creationId xmlns:a16="http://schemas.microsoft.com/office/drawing/2014/main" id="{77868E46-EFC2-4924-990A-946C5926AD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92E122-1DC5-466C-A1A2-EE1A7071FBC9}"/>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381990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C8EB1-E608-4F22-9194-FA29D1E90C2C}"/>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3" name="Footer Placeholder 2">
            <a:extLst>
              <a:ext uri="{FF2B5EF4-FFF2-40B4-BE49-F238E27FC236}">
                <a16:creationId xmlns:a16="http://schemas.microsoft.com/office/drawing/2014/main" id="{9BDC2B1D-2C8F-4217-9139-E058A1663A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9CC589-84B5-4C70-B0D8-461FB9885BDD}"/>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188127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7B30-501F-423E-85E9-1A1CCE9D9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6C4D4-3399-4361-98CF-55570FD576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70FA7B-2C34-4F32-834C-198D75A28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2C319-1A71-42BE-A011-6C19A8F47C50}"/>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6" name="Footer Placeholder 5">
            <a:extLst>
              <a:ext uri="{FF2B5EF4-FFF2-40B4-BE49-F238E27FC236}">
                <a16:creationId xmlns:a16="http://schemas.microsoft.com/office/drawing/2014/main" id="{899EA6D4-B13A-4852-BCA4-2BFFDC8085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77A5A-497D-4F06-8A04-4A0683428F35}"/>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113874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E5B2-9747-4336-A725-3F4AD2BBA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CB5DFE-6264-419B-869D-0D9B0238C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8CF83D-75ED-4D0D-A666-9148FF42B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9CA83-9461-4BFF-9420-B2C9984F8BDE}"/>
              </a:ext>
            </a:extLst>
          </p:cNvPr>
          <p:cNvSpPr>
            <a:spLocks noGrp="1"/>
          </p:cNvSpPr>
          <p:nvPr>
            <p:ph type="dt" sz="half" idx="10"/>
          </p:nvPr>
        </p:nvSpPr>
        <p:spPr/>
        <p:txBody>
          <a:bodyPr/>
          <a:lstStyle/>
          <a:p>
            <a:fld id="{442EC661-6893-4C69-A977-A84701E4C650}" type="datetimeFigureOut">
              <a:rPr lang="en-IN" smtClean="0"/>
              <a:t>20-04-2022</a:t>
            </a:fld>
            <a:endParaRPr lang="en-IN"/>
          </a:p>
        </p:txBody>
      </p:sp>
      <p:sp>
        <p:nvSpPr>
          <p:cNvPr id="6" name="Footer Placeholder 5">
            <a:extLst>
              <a:ext uri="{FF2B5EF4-FFF2-40B4-BE49-F238E27FC236}">
                <a16:creationId xmlns:a16="http://schemas.microsoft.com/office/drawing/2014/main" id="{2E191DB6-4B30-4CD5-A450-40F6896164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D3EFA-AC8B-44FC-886B-87F3CBA13F52}"/>
              </a:ext>
            </a:extLst>
          </p:cNvPr>
          <p:cNvSpPr>
            <a:spLocks noGrp="1"/>
          </p:cNvSpPr>
          <p:nvPr>
            <p:ph type="sldNum" sz="quarter" idx="12"/>
          </p:nvPr>
        </p:nvSpPr>
        <p:spPr/>
        <p:txBody>
          <a:bodyPr/>
          <a:lstStyle/>
          <a:p>
            <a:fld id="{E1313CAE-F5D4-46D3-B858-EEC89E362794}" type="slidenum">
              <a:rPr lang="en-IN" smtClean="0"/>
              <a:t>‹#›</a:t>
            </a:fld>
            <a:endParaRPr lang="en-IN"/>
          </a:p>
        </p:txBody>
      </p:sp>
    </p:spTree>
    <p:extLst>
      <p:ext uri="{BB962C8B-B14F-4D97-AF65-F5344CB8AC3E}">
        <p14:creationId xmlns:p14="http://schemas.microsoft.com/office/powerpoint/2010/main" val="157755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s://twitter.com/"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hyperlink" Target="https://www.linkedin.com/" TargetMode="Externa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hyperlink" Target="https://www.facebook.com/" TargetMode="Externa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s://twitter.com/"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hyperlink" Target="https://www.linkedin.com/" TargetMode="Externa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hyperlink" Target="https://www.facebook.com/" TargetMode="Externa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hyperlink" Target="https://www.linkedin.com/" TargetMode="External"/><Relationship Id="rId5" Type="http://schemas.openxmlformats.org/officeDocument/2006/relationships/slideLayout" Target="../slideLayouts/slideLayout35.xml"/><Relationship Id="rId10" Type="http://schemas.openxmlformats.org/officeDocument/2006/relationships/hyperlink" Target="https://www.facebook.com/" TargetMode="External"/><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hyperlink" Target="https://www.linkedin.com/" TargetMode="Externa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hyperlink" Target="https://www.facebook.com/" TargetMode="Externa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hyperlink" Target="https://twitter.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26C8B-C6E5-4399-9F2F-A0CF6836A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5DAB8E-BB3C-4F09-952A-B99924436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51860-594E-407D-BEBB-34FE98393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EC661-6893-4C69-A977-A84701E4C650}" type="datetimeFigureOut">
              <a:rPr lang="en-IN" smtClean="0"/>
              <a:t>20-04-2022</a:t>
            </a:fld>
            <a:endParaRPr lang="en-IN"/>
          </a:p>
        </p:txBody>
      </p:sp>
      <p:sp>
        <p:nvSpPr>
          <p:cNvPr id="5" name="Footer Placeholder 4">
            <a:extLst>
              <a:ext uri="{FF2B5EF4-FFF2-40B4-BE49-F238E27FC236}">
                <a16:creationId xmlns:a16="http://schemas.microsoft.com/office/drawing/2014/main" id="{83865936-EFB3-4C9A-AD1F-4B6F99474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04DC66-CEBC-4372-BF2D-8D7A03008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13CAE-F5D4-46D3-B858-EEC89E362794}" type="slidenum">
              <a:rPr lang="en-IN" smtClean="0"/>
              <a:t>‹#›</a:t>
            </a:fld>
            <a:endParaRPr lang="en-IN"/>
          </a:p>
        </p:txBody>
      </p:sp>
    </p:spTree>
    <p:extLst>
      <p:ext uri="{BB962C8B-B14F-4D97-AF65-F5344CB8AC3E}">
        <p14:creationId xmlns:p14="http://schemas.microsoft.com/office/powerpoint/2010/main" val="3536477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1"/>
            <a:extLst>
              <a:ext uri="{FF2B5EF4-FFF2-40B4-BE49-F238E27FC236}">
                <a16:creationId xmlns:a16="http://schemas.microsoft.com/office/drawing/2014/main" id="{C1A05CED-D825-4423-B437-E98239752205}"/>
              </a:ext>
            </a:extLst>
          </p:cNvPr>
          <p:cNvSpPr/>
          <p:nvPr/>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2"/>
            <a:extLst>
              <a:ext uri="{FF2B5EF4-FFF2-40B4-BE49-F238E27FC236}">
                <a16:creationId xmlns:a16="http://schemas.microsoft.com/office/drawing/2014/main" id="{C3BFFE27-40D7-4368-A3B4-782C986B1372}"/>
              </a:ext>
            </a:extLst>
          </p:cNvPr>
          <p:cNvSpPr/>
          <p:nvPr/>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3"/>
            <a:extLst>
              <a:ext uri="{FF2B5EF4-FFF2-40B4-BE49-F238E27FC236}">
                <a16:creationId xmlns:a16="http://schemas.microsoft.com/office/drawing/2014/main" id="{3EC3E93D-FF4A-45D0-B764-196D70240EE1}"/>
              </a:ext>
            </a:extLst>
          </p:cNvPr>
          <p:cNvSpPr/>
          <p:nvPr/>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76829466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1"/>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2"/>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3"/>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5548836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704" r:id="rId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292823085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2"/>
            <a:extLst>
              <a:ext uri="{FF2B5EF4-FFF2-40B4-BE49-F238E27FC236}">
                <a16:creationId xmlns:a16="http://schemas.microsoft.com/office/drawing/2014/main" id="{C1A05CED-D825-4423-B437-E98239752205}"/>
              </a:ext>
            </a:extLst>
          </p:cNvPr>
          <p:cNvSpPr/>
          <p:nvPr/>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3"/>
            <a:extLst>
              <a:ext uri="{FF2B5EF4-FFF2-40B4-BE49-F238E27FC236}">
                <a16:creationId xmlns:a16="http://schemas.microsoft.com/office/drawing/2014/main" id="{C3BFFE27-40D7-4368-A3B4-782C986B1372}"/>
              </a:ext>
            </a:extLst>
          </p:cNvPr>
          <p:cNvSpPr/>
          <p:nvPr/>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4"/>
            <a:extLst>
              <a:ext uri="{FF2B5EF4-FFF2-40B4-BE49-F238E27FC236}">
                <a16:creationId xmlns:a16="http://schemas.microsoft.com/office/drawing/2014/main" id="{3EC3E93D-FF4A-45D0-B764-196D70240EE1}"/>
              </a:ext>
            </a:extLst>
          </p:cNvPr>
          <p:cNvSpPr/>
          <p:nvPr/>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42868728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hemeOverride" Target="../theme/themeOverride7.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2.xml"/><Relationship Id="rId1" Type="http://schemas.openxmlformats.org/officeDocument/2006/relationships/themeOverride" Target="../theme/themeOverride8.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2.xml"/><Relationship Id="rId1" Type="http://schemas.openxmlformats.org/officeDocument/2006/relationships/themeOverride" Target="../theme/themeOverride9.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2.xml"/><Relationship Id="rId1" Type="http://schemas.openxmlformats.org/officeDocument/2006/relationships/themeOverride" Target="../theme/themeOverride10.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2.xml"/><Relationship Id="rId1" Type="http://schemas.openxmlformats.org/officeDocument/2006/relationships/themeOverride" Target="../theme/themeOverride1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016483">
              <a:alpha val="50000"/>
            </a:srgb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endParaRPr lang="en-US" sz="900"/>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223063">
              <a:alpha val="60000"/>
            </a:srgbClr>
          </a:solidFill>
          <a:ln>
            <a:noFill/>
          </a:ln>
        </p:spPr>
        <p:txBody>
          <a:bodyPr vert="horz" wrap="square" lIns="45714" tIns="22857" rIns="45714" bIns="22857" numCol="1" anchor="t" anchorCtr="0" compatLnSpc="1">
            <a:prstTxWarp prst="textNoShape">
              <a:avLst/>
            </a:prstTxWarp>
          </a:bodyPr>
          <a:lstStyle/>
          <a:p>
            <a:endParaRPr lang="en-US" sz="900"/>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r>
              <a:rPr lang="en-US" sz="1600"/>
              <a:t>https://www.pexels.com/photo/ocean-water-wave-photo-1295138/</a:t>
            </a:r>
          </a:p>
        </p:txBody>
      </p:sp>
      <p:sp>
        <p:nvSpPr>
          <p:cNvPr id="5" name="TextBox 4">
            <a:extLst>
              <a:ext uri="{FF2B5EF4-FFF2-40B4-BE49-F238E27FC236}">
                <a16:creationId xmlns:a16="http://schemas.microsoft.com/office/drawing/2014/main" id="{83EF64FC-CED2-49DE-9E51-5DD0AD5EA99F}"/>
              </a:ext>
            </a:extLst>
          </p:cNvPr>
          <p:cNvSpPr txBox="1"/>
          <p:nvPr/>
        </p:nvSpPr>
        <p:spPr>
          <a:xfrm>
            <a:off x="1030930" y="1773379"/>
            <a:ext cx="10124888" cy="3277820"/>
          </a:xfrm>
          <a:prstGeom prst="rect">
            <a:avLst/>
          </a:prstGeom>
          <a:noFill/>
          <a:effectLst/>
        </p:spPr>
        <p:txBody>
          <a:bodyPr wrap="none" rtlCol="0">
            <a:spAutoFit/>
          </a:bodyPr>
          <a:lstStyle/>
          <a:p>
            <a:pPr algn="ctr" defTabSz="228554"/>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panose="020B0502020202020204" pitchFamily="34" charset="0"/>
                <a:ea typeface="Open Sans Light" panose="020B0306030504020204" pitchFamily="34" charset="0"/>
                <a:cs typeface="Calibri Light" panose="020F0302020204030204" pitchFamily="34" charset="0"/>
              </a:rPr>
              <a:t>CLIMATE CHANGE </a:t>
            </a:r>
            <a:b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panose="020B0502020202020204" pitchFamily="34" charset="0"/>
                <a:ea typeface="Open Sans Light" panose="020B0306030504020204" pitchFamily="34" charset="0"/>
                <a:cs typeface="Calibri Light" panose="020F0302020204030204" pitchFamily="34" charset="0"/>
              </a:rPr>
            </a:b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panose="020B0502020202020204" pitchFamily="34" charset="0"/>
                <a:ea typeface="Open Sans Light" panose="020B0306030504020204" pitchFamily="34" charset="0"/>
                <a:cs typeface="Calibri Light" panose="020F0302020204030204" pitchFamily="34" charset="0"/>
              </a:rPr>
              <a:t>PREDICTOR USING TIME </a:t>
            </a:r>
          </a:p>
          <a:p>
            <a:pPr algn="ctr" defTabSz="228554"/>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panose="020B0502020202020204" pitchFamily="34" charset="0"/>
                <a:ea typeface="Open Sans Light" panose="020B0306030504020204" pitchFamily="34" charset="0"/>
                <a:cs typeface="Calibri Light" panose="020F0302020204030204" pitchFamily="34" charset="0"/>
              </a:rPr>
              <a:t>SERIES FORECASTING</a:t>
            </a:r>
          </a:p>
        </p:txBody>
      </p:sp>
      <p:pic>
        <p:nvPicPr>
          <p:cNvPr id="1028" name="Picture 4">
            <a:extLst>
              <a:ext uri="{FF2B5EF4-FFF2-40B4-BE49-F238E27FC236}">
                <a16:creationId xmlns:a16="http://schemas.microsoft.com/office/drawing/2014/main" id="{E3EC6F27-A417-449E-97E6-CA5B2C8D1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54"/>
            <a:ext cx="3884515" cy="15740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A1E08B0-8465-4D95-87F4-9F7DD50EAAF3}"/>
              </a:ext>
            </a:extLst>
          </p:cNvPr>
          <p:cNvSpPr txBox="1"/>
          <p:nvPr/>
        </p:nvSpPr>
        <p:spPr>
          <a:xfrm>
            <a:off x="9408320" y="5600433"/>
            <a:ext cx="2420856" cy="707886"/>
          </a:xfrm>
          <a:prstGeom prst="rect">
            <a:avLst/>
          </a:prstGeom>
          <a:noFill/>
          <a:effectLst/>
        </p:spPr>
        <p:txBody>
          <a:bodyPr wrap="none" rtlCol="0">
            <a:spAutoFit/>
          </a:bodyPr>
          <a:lstStyle/>
          <a:p>
            <a:pPr algn="r" defTabSz="228554"/>
            <a:r>
              <a:rPr lang="en-US" sz="20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panose="020B0502020202020204" pitchFamily="34" charset="0"/>
                <a:ea typeface="Open Sans Light" panose="020B0306030504020204" pitchFamily="34" charset="0"/>
                <a:cs typeface="Calibri Light" panose="020F0302020204030204" pitchFamily="34" charset="0"/>
              </a:rPr>
              <a:t>EPICS</a:t>
            </a:r>
            <a:br>
              <a:rPr lang="en-US" sz="20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panose="020B0502020202020204" pitchFamily="34" charset="0"/>
                <a:ea typeface="Open Sans Light" panose="020B0306030504020204" pitchFamily="34" charset="0"/>
                <a:cs typeface="Calibri Light" panose="020F0302020204030204" pitchFamily="34" charset="0"/>
              </a:rPr>
            </a:br>
            <a:r>
              <a:rPr lang="en-US" sz="20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panose="020B0502020202020204" pitchFamily="34" charset="0"/>
                <a:ea typeface="Open Sans Light" panose="020B0306030504020204" pitchFamily="34" charset="0"/>
                <a:cs typeface="Calibri Light" panose="020F0302020204030204" pitchFamily="34" charset="0"/>
              </a:rPr>
              <a:t>Project Review – 2</a:t>
            </a:r>
          </a:p>
        </p:txBody>
      </p:sp>
    </p:spTree>
    <p:extLst>
      <p:ext uri="{BB962C8B-B14F-4D97-AF65-F5344CB8AC3E}">
        <p14:creationId xmlns:p14="http://schemas.microsoft.com/office/powerpoint/2010/main" val="3628937225"/>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63AED143-CB5B-42B5-84F5-2A7311F16F23}"/>
              </a:ext>
            </a:extLst>
          </p:cNvPr>
          <p:cNvGrpSpPr/>
          <p:nvPr/>
        </p:nvGrpSpPr>
        <p:grpSpPr>
          <a:xfrm>
            <a:off x="4194879" y="10696036"/>
            <a:ext cx="3802243" cy="4010488"/>
            <a:chOff x="1563688" y="3246708"/>
            <a:chExt cx="7605475" cy="8022019"/>
          </a:xfrm>
        </p:grpSpPr>
        <p:sp>
          <p:nvSpPr>
            <p:cNvPr id="94" name="One">
              <a:extLst>
                <a:ext uri="{FF2B5EF4-FFF2-40B4-BE49-F238E27FC236}">
                  <a16:creationId xmlns:a16="http://schemas.microsoft.com/office/drawing/2014/main" id="{4E99D3A6-4F1D-4803-B734-EC1D30EDB1C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wo">
              <a:extLst>
                <a:ext uri="{FF2B5EF4-FFF2-40B4-BE49-F238E27FC236}">
                  <a16:creationId xmlns:a16="http://schemas.microsoft.com/office/drawing/2014/main" id="{4AA48918-E920-41BB-94CA-925F4BCD2F50}"/>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Three">
              <a:extLst>
                <a:ext uri="{FF2B5EF4-FFF2-40B4-BE49-F238E27FC236}">
                  <a16:creationId xmlns:a16="http://schemas.microsoft.com/office/drawing/2014/main" id="{1A06C9AB-D767-4518-9C72-70FC3895D19A}"/>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7" name="Four">
              <a:extLst>
                <a:ext uri="{FF2B5EF4-FFF2-40B4-BE49-F238E27FC236}">
                  <a16:creationId xmlns:a16="http://schemas.microsoft.com/office/drawing/2014/main" id="{7F2FFABD-FBAA-425A-8A8C-3261793B7A72}"/>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8" name="TextBox 97">
            <a:extLst>
              <a:ext uri="{FF2B5EF4-FFF2-40B4-BE49-F238E27FC236}">
                <a16:creationId xmlns:a16="http://schemas.microsoft.com/office/drawing/2014/main" id="{5D33357B-D8BE-44A1-B1BB-750BB123E3D6}"/>
              </a:ext>
            </a:extLst>
          </p:cNvPr>
          <p:cNvSpPr txBox="1"/>
          <p:nvPr/>
        </p:nvSpPr>
        <p:spPr>
          <a:xfrm>
            <a:off x="4981496" y="1214049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9" name="TextBox 98">
            <a:extLst>
              <a:ext uri="{FF2B5EF4-FFF2-40B4-BE49-F238E27FC236}">
                <a16:creationId xmlns:a16="http://schemas.microsoft.com/office/drawing/2014/main" id="{9AEEF95B-6D1A-49E7-B311-2541A0AB8832}"/>
              </a:ext>
            </a:extLst>
          </p:cNvPr>
          <p:cNvSpPr txBox="1"/>
          <p:nvPr/>
        </p:nvSpPr>
        <p:spPr>
          <a:xfrm>
            <a:off x="5495515" y="1104053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100" name="Rectangle 99">
            <a:extLst>
              <a:ext uri="{FF2B5EF4-FFF2-40B4-BE49-F238E27FC236}">
                <a16:creationId xmlns:a16="http://schemas.microsoft.com/office/drawing/2014/main" id="{003C4074-9428-4BB7-AE25-BAB7B30DF6E9}"/>
              </a:ext>
            </a:extLst>
          </p:cNvPr>
          <p:cNvSpPr/>
          <p:nvPr/>
        </p:nvSpPr>
        <p:spPr>
          <a:xfrm>
            <a:off x="5862443" y="12594054"/>
            <a:ext cx="684803"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g</a:t>
            </a:r>
          </a:p>
        </p:txBody>
      </p:sp>
      <p:sp>
        <p:nvSpPr>
          <p:cNvPr id="3" name="Rectangle 2">
            <a:extLst>
              <a:ext uri="{FF2B5EF4-FFF2-40B4-BE49-F238E27FC236}">
                <a16:creationId xmlns:a16="http://schemas.microsoft.com/office/drawing/2014/main" id="{A3AD7868-D4CE-4DBD-824C-E683FDDD7A3C}"/>
              </a:ext>
            </a:extLst>
          </p:cNvPr>
          <p:cNvSpPr/>
          <p:nvPr/>
        </p:nvSpPr>
        <p:spPr>
          <a:xfrm>
            <a:off x="0" y="166177"/>
            <a:ext cx="967666" cy="651621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Freeform 5">
            <a:extLst>
              <a:ext uri="{FF2B5EF4-FFF2-40B4-BE49-F238E27FC236}">
                <a16:creationId xmlns:a16="http://schemas.microsoft.com/office/drawing/2014/main" id="{331807D1-EDA6-4FD6-AC5F-9F6B36042D5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8" name="Freeform 5">
            <a:extLst>
              <a:ext uri="{FF2B5EF4-FFF2-40B4-BE49-F238E27FC236}">
                <a16:creationId xmlns:a16="http://schemas.microsoft.com/office/drawing/2014/main" id="{9637C07A-66A3-4B55-86F0-CEC63D948A92}"/>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002060">
              <a:alpha val="5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4786C6A9-87C3-452E-BB9F-783F3F208391}"/>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10" name="TextBox 9">
            <a:extLst>
              <a:ext uri="{FF2B5EF4-FFF2-40B4-BE49-F238E27FC236}">
                <a16:creationId xmlns:a16="http://schemas.microsoft.com/office/drawing/2014/main" id="{B6F9308B-5ACC-45D0-9EB7-812307A435FC}"/>
              </a:ext>
            </a:extLst>
          </p:cNvPr>
          <p:cNvSpPr txBox="1"/>
          <p:nvPr/>
        </p:nvSpPr>
        <p:spPr>
          <a:xfrm>
            <a:off x="2619506" y="2851919"/>
            <a:ext cx="6947736"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rPr>
              <a:t>METHODOLOGY</a:t>
            </a:r>
          </a:p>
        </p:txBody>
      </p:sp>
      <p:sp>
        <p:nvSpPr>
          <p:cNvPr id="15" name="Rectangle 14">
            <a:extLst>
              <a:ext uri="{FF2B5EF4-FFF2-40B4-BE49-F238E27FC236}">
                <a16:creationId xmlns:a16="http://schemas.microsoft.com/office/drawing/2014/main" id="{E0C7DF7E-640F-4D81-B6B8-0A1BB1695BDC}"/>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95239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250">
        <p:pull dir="u"/>
      </p:transition>
    </mc:Choice>
    <mc:Fallback xmlns="">
      <p:transition spd="slow">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 calcmode="lin" valueType="num">
                                      <p:cBhvr>
                                        <p:cTn id="15" dur="500" fill="hold"/>
                                        <p:tgtEl>
                                          <p:spTgt spid="89"/>
                                        </p:tgtEl>
                                        <p:attrNameLst>
                                          <p:attrName>style.rotation</p:attrName>
                                        </p:attrNameLst>
                                      </p:cBhvr>
                                      <p:tavLst>
                                        <p:tav tm="0">
                                          <p:val>
                                            <p:fltVal val="360"/>
                                          </p:val>
                                        </p:tav>
                                        <p:tav tm="100000">
                                          <p:val>
                                            <p:fltVal val="0"/>
                                          </p:val>
                                        </p:tav>
                                      </p:tavLst>
                                    </p:anim>
                                    <p:animEffect transition="in" filter="fade">
                                      <p:cBhvr>
                                        <p:cTn id="16" dur="500"/>
                                        <p:tgtEl>
                                          <p:spTgt spid="89"/>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88"/>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89"/>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 calcmode="lin" valueType="num">
                                      <p:cBhvr>
                                        <p:cTn id="25" dur="500" fill="hold"/>
                                        <p:tgtEl>
                                          <p:spTgt spid="87"/>
                                        </p:tgtEl>
                                        <p:attrNameLst>
                                          <p:attrName>style.rotation</p:attrName>
                                        </p:attrNameLst>
                                      </p:cBhvr>
                                      <p:tavLst>
                                        <p:tav tm="0">
                                          <p:val>
                                            <p:fltVal val="360"/>
                                          </p:val>
                                        </p:tav>
                                        <p:tav tm="100000">
                                          <p:val>
                                            <p:fltVal val="0"/>
                                          </p:val>
                                        </p:tav>
                                      </p:tavLst>
                                    </p:anim>
                                    <p:animEffect transition="in" filter="fade">
                                      <p:cBhvr>
                                        <p:cTn id="26" dur="500"/>
                                        <p:tgtEl>
                                          <p:spTgt spid="87"/>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3565A05-6D5F-4C4F-B1EE-2AC7F005F0EA}"/>
              </a:ext>
            </a:extLst>
          </p:cNvPr>
          <p:cNvGrpSpPr/>
          <p:nvPr/>
        </p:nvGrpSpPr>
        <p:grpSpPr>
          <a:xfrm>
            <a:off x="5868437" y="4539334"/>
            <a:ext cx="455126" cy="8469293"/>
            <a:chOff x="19391061" y="-4253615"/>
            <a:chExt cx="910371" cy="16940792"/>
          </a:xfrm>
        </p:grpSpPr>
        <p:pic>
          <p:nvPicPr>
            <p:cNvPr id="12" name="Graphic 11">
              <a:extLst>
                <a:ext uri="{FF2B5EF4-FFF2-40B4-BE49-F238E27FC236}">
                  <a16:creationId xmlns:a16="http://schemas.microsoft.com/office/drawing/2014/main" id="{444371EE-4590-4CD2-95D0-4CC87EAB97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8416371" y="-3278925"/>
              <a:ext cx="2859752" cy="910371"/>
            </a:xfrm>
            <a:prstGeom prst="rect">
              <a:avLst/>
            </a:prstGeom>
          </p:spPr>
        </p:pic>
        <p:pic>
          <p:nvPicPr>
            <p:cNvPr id="13" name="Graphic 12">
              <a:extLst>
                <a:ext uri="{FF2B5EF4-FFF2-40B4-BE49-F238E27FC236}">
                  <a16:creationId xmlns:a16="http://schemas.microsoft.com/office/drawing/2014/main" id="{78FB7B87-8D85-44A4-8AB4-DAA5F74CAF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8416371" y="-495969"/>
              <a:ext cx="2859752" cy="910371"/>
            </a:xfrm>
            <a:prstGeom prst="rect">
              <a:avLst/>
            </a:prstGeom>
          </p:spPr>
        </p:pic>
        <p:pic>
          <p:nvPicPr>
            <p:cNvPr id="14" name="Graphic 13">
              <a:extLst>
                <a:ext uri="{FF2B5EF4-FFF2-40B4-BE49-F238E27FC236}">
                  <a16:creationId xmlns:a16="http://schemas.microsoft.com/office/drawing/2014/main" id="{6009D20B-3A3D-41C4-AFB2-E68BD4FB8E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8416371" y="2326744"/>
              <a:ext cx="2859752" cy="910371"/>
            </a:xfrm>
            <a:prstGeom prst="rect">
              <a:avLst/>
            </a:prstGeom>
          </p:spPr>
        </p:pic>
        <p:pic>
          <p:nvPicPr>
            <p:cNvPr id="69" name="Graphic 68">
              <a:extLst>
                <a:ext uri="{FF2B5EF4-FFF2-40B4-BE49-F238E27FC236}">
                  <a16:creationId xmlns:a16="http://schemas.microsoft.com/office/drawing/2014/main" id="{20CEC279-E336-4164-81AA-FF16D5F135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8416371" y="5153073"/>
              <a:ext cx="2859752" cy="910371"/>
            </a:xfrm>
            <a:prstGeom prst="rect">
              <a:avLst/>
            </a:prstGeom>
          </p:spPr>
        </p:pic>
        <p:pic>
          <p:nvPicPr>
            <p:cNvPr id="70" name="Graphic 69">
              <a:extLst>
                <a:ext uri="{FF2B5EF4-FFF2-40B4-BE49-F238E27FC236}">
                  <a16:creationId xmlns:a16="http://schemas.microsoft.com/office/drawing/2014/main" id="{B0AAEBDA-BF2E-435C-A041-FC89DA450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8416371" y="7975786"/>
              <a:ext cx="2859752" cy="910371"/>
            </a:xfrm>
            <a:prstGeom prst="rect">
              <a:avLst/>
            </a:prstGeom>
          </p:spPr>
        </p:pic>
        <p:pic>
          <p:nvPicPr>
            <p:cNvPr id="71" name="Graphic 70">
              <a:extLst>
                <a:ext uri="{FF2B5EF4-FFF2-40B4-BE49-F238E27FC236}">
                  <a16:creationId xmlns:a16="http://schemas.microsoft.com/office/drawing/2014/main" id="{D251AFDB-4228-42C5-9A65-43E565B4D7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8416371" y="10802115"/>
              <a:ext cx="2859752" cy="910371"/>
            </a:xfrm>
            <a:prstGeom prst="rect">
              <a:avLst/>
            </a:prstGeom>
          </p:spPr>
        </p:pic>
      </p:grpSp>
      <p:grpSp>
        <p:nvGrpSpPr>
          <p:cNvPr id="5" name="Group 4">
            <a:extLst>
              <a:ext uri="{FF2B5EF4-FFF2-40B4-BE49-F238E27FC236}">
                <a16:creationId xmlns:a16="http://schemas.microsoft.com/office/drawing/2014/main" id="{ACB86E3B-1609-49CF-BDC9-31F0D164C751}"/>
              </a:ext>
            </a:extLst>
          </p:cNvPr>
          <p:cNvGrpSpPr/>
          <p:nvPr/>
        </p:nvGrpSpPr>
        <p:grpSpPr>
          <a:xfrm>
            <a:off x="4004767" y="1629964"/>
            <a:ext cx="4182467" cy="4411537"/>
            <a:chOff x="8736553" y="3611344"/>
            <a:chExt cx="6914068" cy="7292746"/>
          </a:xfrm>
        </p:grpSpPr>
        <p:sp>
          <p:nvSpPr>
            <p:cNvPr id="6" name="One">
              <a:extLst>
                <a:ext uri="{FF2B5EF4-FFF2-40B4-BE49-F238E27FC236}">
                  <a16:creationId xmlns:a16="http://schemas.microsoft.com/office/drawing/2014/main" id="{A50F673D-ADCC-4B74-9A65-DD8AE6144D5F}"/>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1"/>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7" name="Two">
              <a:extLst>
                <a:ext uri="{FF2B5EF4-FFF2-40B4-BE49-F238E27FC236}">
                  <a16:creationId xmlns:a16="http://schemas.microsoft.com/office/drawing/2014/main" id="{BB1C1FD0-B99A-4F38-896E-803C30700361}"/>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1">
                    <a:lumMod val="75000"/>
                  </a:schemeClr>
                </a:gs>
                <a:gs pos="0">
                  <a:schemeClr val="accent1"/>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8" name="Three">
              <a:extLst>
                <a:ext uri="{FF2B5EF4-FFF2-40B4-BE49-F238E27FC236}">
                  <a16:creationId xmlns:a16="http://schemas.microsoft.com/office/drawing/2014/main" id="{127FB52B-E3CB-4DC9-8BB4-AA6D8C6C5399}"/>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1">
                    <a:lumMod val="75000"/>
                  </a:schemeClr>
                </a:gs>
                <a:gs pos="19000">
                  <a:schemeClr val="accent1">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 name="Four">
              <a:extLst>
                <a:ext uri="{FF2B5EF4-FFF2-40B4-BE49-F238E27FC236}">
                  <a16:creationId xmlns:a16="http://schemas.microsoft.com/office/drawing/2014/main" id="{C14E20DF-68D2-4F6A-82BE-FC689C7DD536}"/>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1">
                    <a:lumMod val="60000"/>
                    <a:lumOff val="40000"/>
                  </a:schemeClr>
                </a:gs>
                <a:gs pos="9000">
                  <a:schemeClr val="accent1">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48" name="TextBox 47">
            <a:extLst>
              <a:ext uri="{FF2B5EF4-FFF2-40B4-BE49-F238E27FC236}">
                <a16:creationId xmlns:a16="http://schemas.microsoft.com/office/drawing/2014/main" id="{E5715D2A-5EE9-4347-8F4D-800D3EC5E2FF}"/>
              </a:ext>
            </a:extLst>
          </p:cNvPr>
          <p:cNvSpPr txBox="1"/>
          <p:nvPr/>
        </p:nvSpPr>
        <p:spPr>
          <a:xfrm>
            <a:off x="5629366" y="2147868"/>
            <a:ext cx="933269"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1.</a:t>
            </a:r>
          </a:p>
        </p:txBody>
      </p:sp>
      <p:grpSp>
        <p:nvGrpSpPr>
          <p:cNvPr id="93" name="Group 92">
            <a:extLst>
              <a:ext uri="{FF2B5EF4-FFF2-40B4-BE49-F238E27FC236}">
                <a16:creationId xmlns:a16="http://schemas.microsoft.com/office/drawing/2014/main" id="{63AED143-CB5B-42B5-84F5-2A7311F16F23}"/>
              </a:ext>
            </a:extLst>
          </p:cNvPr>
          <p:cNvGrpSpPr/>
          <p:nvPr/>
        </p:nvGrpSpPr>
        <p:grpSpPr>
          <a:xfrm>
            <a:off x="4194879" y="10696036"/>
            <a:ext cx="3802243" cy="4010488"/>
            <a:chOff x="1563688" y="3246708"/>
            <a:chExt cx="7605475" cy="8022019"/>
          </a:xfrm>
        </p:grpSpPr>
        <p:sp>
          <p:nvSpPr>
            <p:cNvPr id="94" name="One">
              <a:extLst>
                <a:ext uri="{FF2B5EF4-FFF2-40B4-BE49-F238E27FC236}">
                  <a16:creationId xmlns:a16="http://schemas.microsoft.com/office/drawing/2014/main" id="{4E99D3A6-4F1D-4803-B734-EC1D30EDB1C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wo">
              <a:extLst>
                <a:ext uri="{FF2B5EF4-FFF2-40B4-BE49-F238E27FC236}">
                  <a16:creationId xmlns:a16="http://schemas.microsoft.com/office/drawing/2014/main" id="{4AA48918-E920-41BB-94CA-925F4BCD2F50}"/>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Three">
              <a:extLst>
                <a:ext uri="{FF2B5EF4-FFF2-40B4-BE49-F238E27FC236}">
                  <a16:creationId xmlns:a16="http://schemas.microsoft.com/office/drawing/2014/main" id="{1A06C9AB-D767-4518-9C72-70FC3895D19A}"/>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7" name="Four">
              <a:extLst>
                <a:ext uri="{FF2B5EF4-FFF2-40B4-BE49-F238E27FC236}">
                  <a16:creationId xmlns:a16="http://schemas.microsoft.com/office/drawing/2014/main" id="{7F2FFABD-FBAA-425A-8A8C-3261793B7A72}"/>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8" name="TextBox 97">
            <a:extLst>
              <a:ext uri="{FF2B5EF4-FFF2-40B4-BE49-F238E27FC236}">
                <a16:creationId xmlns:a16="http://schemas.microsoft.com/office/drawing/2014/main" id="{5D33357B-D8BE-44A1-B1BB-750BB123E3D6}"/>
              </a:ext>
            </a:extLst>
          </p:cNvPr>
          <p:cNvSpPr txBox="1"/>
          <p:nvPr/>
        </p:nvSpPr>
        <p:spPr>
          <a:xfrm>
            <a:off x="4981496" y="1214049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9" name="TextBox 98">
            <a:extLst>
              <a:ext uri="{FF2B5EF4-FFF2-40B4-BE49-F238E27FC236}">
                <a16:creationId xmlns:a16="http://schemas.microsoft.com/office/drawing/2014/main" id="{9AEEF95B-6D1A-49E7-B311-2541A0AB8832}"/>
              </a:ext>
            </a:extLst>
          </p:cNvPr>
          <p:cNvSpPr txBox="1"/>
          <p:nvPr/>
        </p:nvSpPr>
        <p:spPr>
          <a:xfrm>
            <a:off x="5495515" y="1104053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3" name="Rectangle 2">
            <a:extLst>
              <a:ext uri="{FF2B5EF4-FFF2-40B4-BE49-F238E27FC236}">
                <a16:creationId xmlns:a16="http://schemas.microsoft.com/office/drawing/2014/main" id="{A3AD7868-D4CE-4DBD-824C-E683FDDD7A3C}"/>
              </a:ext>
            </a:extLst>
          </p:cNvPr>
          <p:cNvSpPr/>
          <p:nvPr/>
        </p:nvSpPr>
        <p:spPr>
          <a:xfrm>
            <a:off x="0" y="150920"/>
            <a:ext cx="967666" cy="651621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05" name="Group 204">
            <a:extLst>
              <a:ext uri="{FF2B5EF4-FFF2-40B4-BE49-F238E27FC236}">
                <a16:creationId xmlns:a16="http://schemas.microsoft.com/office/drawing/2014/main" id="{8D8F10FE-05D8-4943-9F04-395782A2B28C}"/>
              </a:ext>
            </a:extLst>
          </p:cNvPr>
          <p:cNvGrpSpPr/>
          <p:nvPr/>
        </p:nvGrpSpPr>
        <p:grpSpPr>
          <a:xfrm>
            <a:off x="-965913" y="524259"/>
            <a:ext cx="13049229" cy="15238956"/>
            <a:chOff x="-444571" y="0"/>
            <a:chExt cx="26101857" cy="30481880"/>
          </a:xfrm>
        </p:grpSpPr>
        <p:grpSp>
          <p:nvGrpSpPr>
            <p:cNvPr id="206" name="Group 205">
              <a:extLst>
                <a:ext uri="{FF2B5EF4-FFF2-40B4-BE49-F238E27FC236}">
                  <a16:creationId xmlns:a16="http://schemas.microsoft.com/office/drawing/2014/main" id="{0E7A2FA9-11CD-43A5-A7CE-756B240073CC}"/>
                </a:ext>
              </a:extLst>
            </p:cNvPr>
            <p:cNvGrpSpPr/>
            <p:nvPr/>
          </p:nvGrpSpPr>
          <p:grpSpPr>
            <a:xfrm>
              <a:off x="12218517" y="20165282"/>
              <a:ext cx="5893125" cy="5858254"/>
              <a:chOff x="8451075" y="2889337"/>
              <a:chExt cx="7485029" cy="7440738"/>
            </a:xfrm>
          </p:grpSpPr>
          <p:sp>
            <p:nvSpPr>
              <p:cNvPr id="262" name="Freeform: Shape 261">
                <a:extLst>
                  <a:ext uri="{FF2B5EF4-FFF2-40B4-BE49-F238E27FC236}">
                    <a16:creationId xmlns:a16="http://schemas.microsoft.com/office/drawing/2014/main" id="{7C6DB0FF-6416-4E51-B59D-19E5B2FE05F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63" name="Freeform: Shape 262">
                <a:extLst>
                  <a:ext uri="{FF2B5EF4-FFF2-40B4-BE49-F238E27FC236}">
                    <a16:creationId xmlns:a16="http://schemas.microsoft.com/office/drawing/2014/main" id="{5F24BE55-5711-4069-8C0E-A4BE0010345C}"/>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64" name="Freeform: Shape 263">
                <a:extLst>
                  <a:ext uri="{FF2B5EF4-FFF2-40B4-BE49-F238E27FC236}">
                    <a16:creationId xmlns:a16="http://schemas.microsoft.com/office/drawing/2014/main" id="{C2AA033B-B62B-4834-9B9A-C25409470A3A}"/>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65" name="Freeform: Shape 264">
                <a:extLst>
                  <a:ext uri="{FF2B5EF4-FFF2-40B4-BE49-F238E27FC236}">
                    <a16:creationId xmlns:a16="http://schemas.microsoft.com/office/drawing/2014/main" id="{722F122F-57B9-4BC5-A494-85A4F7094BD8}"/>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07" name="Group 206">
              <a:extLst>
                <a:ext uri="{FF2B5EF4-FFF2-40B4-BE49-F238E27FC236}">
                  <a16:creationId xmlns:a16="http://schemas.microsoft.com/office/drawing/2014/main" id="{D4CC403E-843D-4FD2-918F-F7820CE45285}"/>
                </a:ext>
              </a:extLst>
            </p:cNvPr>
            <p:cNvGrpSpPr/>
            <p:nvPr/>
          </p:nvGrpSpPr>
          <p:grpSpPr>
            <a:xfrm>
              <a:off x="4115323" y="344169"/>
              <a:ext cx="4317368" cy="4291821"/>
              <a:chOff x="8451075" y="2889337"/>
              <a:chExt cx="7485029" cy="7440738"/>
            </a:xfrm>
          </p:grpSpPr>
          <p:sp>
            <p:nvSpPr>
              <p:cNvPr id="258" name="Freeform: Shape 257">
                <a:extLst>
                  <a:ext uri="{FF2B5EF4-FFF2-40B4-BE49-F238E27FC236}">
                    <a16:creationId xmlns:a16="http://schemas.microsoft.com/office/drawing/2014/main" id="{6347F166-9536-4E79-9CC7-220529E64465}"/>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59" name="Freeform: Shape 258">
                <a:extLst>
                  <a:ext uri="{FF2B5EF4-FFF2-40B4-BE49-F238E27FC236}">
                    <a16:creationId xmlns:a16="http://schemas.microsoft.com/office/drawing/2014/main" id="{49AB472B-4C29-4CD0-9160-9AA834B42144}"/>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60" name="Freeform: Shape 259">
                <a:extLst>
                  <a:ext uri="{FF2B5EF4-FFF2-40B4-BE49-F238E27FC236}">
                    <a16:creationId xmlns:a16="http://schemas.microsoft.com/office/drawing/2014/main" id="{DCB365D9-F13D-4359-9143-CD6CE75C2B0A}"/>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61" name="Freeform: Shape 260">
                <a:extLst>
                  <a:ext uri="{FF2B5EF4-FFF2-40B4-BE49-F238E27FC236}">
                    <a16:creationId xmlns:a16="http://schemas.microsoft.com/office/drawing/2014/main" id="{862E5D62-F201-4BF5-8777-721B17DF855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08" name="Group 207">
              <a:extLst>
                <a:ext uri="{FF2B5EF4-FFF2-40B4-BE49-F238E27FC236}">
                  <a16:creationId xmlns:a16="http://schemas.microsoft.com/office/drawing/2014/main" id="{AFC89E2E-AD7F-4C7F-B2EC-B581142A414A}"/>
                </a:ext>
              </a:extLst>
            </p:cNvPr>
            <p:cNvGrpSpPr/>
            <p:nvPr/>
          </p:nvGrpSpPr>
          <p:grpSpPr>
            <a:xfrm>
              <a:off x="1238531" y="5226904"/>
              <a:ext cx="5893125" cy="5858254"/>
              <a:chOff x="8451075" y="2889337"/>
              <a:chExt cx="7485029" cy="7440738"/>
            </a:xfrm>
          </p:grpSpPr>
          <p:sp>
            <p:nvSpPr>
              <p:cNvPr id="254" name="Freeform: Shape 253">
                <a:extLst>
                  <a:ext uri="{FF2B5EF4-FFF2-40B4-BE49-F238E27FC236}">
                    <a16:creationId xmlns:a16="http://schemas.microsoft.com/office/drawing/2014/main" id="{7420BABA-1578-4AA5-99BE-A54441406C33}"/>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55" name="Freeform: Shape 254">
                <a:extLst>
                  <a:ext uri="{FF2B5EF4-FFF2-40B4-BE49-F238E27FC236}">
                    <a16:creationId xmlns:a16="http://schemas.microsoft.com/office/drawing/2014/main" id="{9B92A266-F38C-483E-B8BB-46F52435BB14}"/>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56" name="Freeform: Shape 255">
                <a:extLst>
                  <a:ext uri="{FF2B5EF4-FFF2-40B4-BE49-F238E27FC236}">
                    <a16:creationId xmlns:a16="http://schemas.microsoft.com/office/drawing/2014/main" id="{D39C296A-16C3-4338-84A7-1583A25AAEF7}"/>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57" name="Freeform: Shape 256">
                <a:extLst>
                  <a:ext uri="{FF2B5EF4-FFF2-40B4-BE49-F238E27FC236}">
                    <a16:creationId xmlns:a16="http://schemas.microsoft.com/office/drawing/2014/main" id="{A50DE667-A464-4906-AB1B-07749E220C36}"/>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09" name="Group 208">
              <a:extLst>
                <a:ext uri="{FF2B5EF4-FFF2-40B4-BE49-F238E27FC236}">
                  <a16:creationId xmlns:a16="http://schemas.microsoft.com/office/drawing/2014/main" id="{33F49E72-5FDF-4DB3-BAB0-9D3CCF30A7BF}"/>
                </a:ext>
              </a:extLst>
            </p:cNvPr>
            <p:cNvGrpSpPr/>
            <p:nvPr/>
          </p:nvGrpSpPr>
          <p:grpSpPr>
            <a:xfrm>
              <a:off x="16778975" y="0"/>
              <a:ext cx="6770922" cy="6730857"/>
              <a:chOff x="8451075" y="2889337"/>
              <a:chExt cx="7485029" cy="7440738"/>
            </a:xfrm>
          </p:grpSpPr>
          <p:sp>
            <p:nvSpPr>
              <p:cNvPr id="250" name="Freeform: Shape 249">
                <a:extLst>
                  <a:ext uri="{FF2B5EF4-FFF2-40B4-BE49-F238E27FC236}">
                    <a16:creationId xmlns:a16="http://schemas.microsoft.com/office/drawing/2014/main" id="{BF227482-F02A-41A2-8BB6-CC6196C6DC0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51" name="Freeform: Shape 250">
                <a:extLst>
                  <a:ext uri="{FF2B5EF4-FFF2-40B4-BE49-F238E27FC236}">
                    <a16:creationId xmlns:a16="http://schemas.microsoft.com/office/drawing/2014/main" id="{E38D4A78-455B-478D-B22C-402C76475247}"/>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52" name="Freeform: Shape 251">
                <a:extLst>
                  <a:ext uri="{FF2B5EF4-FFF2-40B4-BE49-F238E27FC236}">
                    <a16:creationId xmlns:a16="http://schemas.microsoft.com/office/drawing/2014/main" id="{5ABD2906-6DAE-4A40-8620-0BF08FDF00BB}"/>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53" name="Freeform: Shape 252">
                <a:extLst>
                  <a:ext uri="{FF2B5EF4-FFF2-40B4-BE49-F238E27FC236}">
                    <a16:creationId xmlns:a16="http://schemas.microsoft.com/office/drawing/2014/main" id="{896FA55A-CE84-43EF-A30C-93F9634229FE}"/>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0" name="Group 209">
              <a:extLst>
                <a:ext uri="{FF2B5EF4-FFF2-40B4-BE49-F238E27FC236}">
                  <a16:creationId xmlns:a16="http://schemas.microsoft.com/office/drawing/2014/main" id="{DDECDFF4-8C62-4981-8324-CB92133C3E87}"/>
                </a:ext>
              </a:extLst>
            </p:cNvPr>
            <p:cNvGrpSpPr/>
            <p:nvPr/>
          </p:nvGrpSpPr>
          <p:grpSpPr>
            <a:xfrm>
              <a:off x="13946872" y="7309998"/>
              <a:ext cx="5457706" cy="5425411"/>
              <a:chOff x="8451075" y="2889337"/>
              <a:chExt cx="7485029" cy="7440738"/>
            </a:xfrm>
          </p:grpSpPr>
          <p:sp>
            <p:nvSpPr>
              <p:cNvPr id="246" name="Freeform: Shape 245">
                <a:extLst>
                  <a:ext uri="{FF2B5EF4-FFF2-40B4-BE49-F238E27FC236}">
                    <a16:creationId xmlns:a16="http://schemas.microsoft.com/office/drawing/2014/main" id="{C8800F58-AF9C-40B5-AC2B-17C6BD13DBF4}"/>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7" name="Freeform: Shape 246">
                <a:extLst>
                  <a:ext uri="{FF2B5EF4-FFF2-40B4-BE49-F238E27FC236}">
                    <a16:creationId xmlns:a16="http://schemas.microsoft.com/office/drawing/2014/main" id="{44D87ACE-6A50-40CC-BA5D-EBFA7F7F4C26}"/>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8" name="Freeform: Shape 247">
                <a:extLst>
                  <a:ext uri="{FF2B5EF4-FFF2-40B4-BE49-F238E27FC236}">
                    <a16:creationId xmlns:a16="http://schemas.microsoft.com/office/drawing/2014/main" id="{93ED4128-C40D-446C-AA06-FE10BFE429E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9" name="Freeform: Shape 248">
                <a:extLst>
                  <a:ext uri="{FF2B5EF4-FFF2-40B4-BE49-F238E27FC236}">
                    <a16:creationId xmlns:a16="http://schemas.microsoft.com/office/drawing/2014/main" id="{1535F149-74D5-4B00-BE8A-61AEA74F99E9}"/>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1" name="Group 210">
              <a:extLst>
                <a:ext uri="{FF2B5EF4-FFF2-40B4-BE49-F238E27FC236}">
                  <a16:creationId xmlns:a16="http://schemas.microsoft.com/office/drawing/2014/main" id="{43517A8F-2CD3-405C-BAC0-82DF70CB5208}"/>
                </a:ext>
              </a:extLst>
            </p:cNvPr>
            <p:cNvGrpSpPr/>
            <p:nvPr/>
          </p:nvGrpSpPr>
          <p:grpSpPr>
            <a:xfrm>
              <a:off x="6232165" y="11676070"/>
              <a:ext cx="4317368" cy="4291821"/>
              <a:chOff x="8451075" y="2889337"/>
              <a:chExt cx="7485029" cy="7440738"/>
            </a:xfrm>
          </p:grpSpPr>
          <p:sp>
            <p:nvSpPr>
              <p:cNvPr id="242" name="Freeform: Shape 241">
                <a:extLst>
                  <a:ext uri="{FF2B5EF4-FFF2-40B4-BE49-F238E27FC236}">
                    <a16:creationId xmlns:a16="http://schemas.microsoft.com/office/drawing/2014/main" id="{293E26A5-E68E-4C54-A166-63C8BC0324AC}"/>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3" name="Freeform: Shape 242">
                <a:extLst>
                  <a:ext uri="{FF2B5EF4-FFF2-40B4-BE49-F238E27FC236}">
                    <a16:creationId xmlns:a16="http://schemas.microsoft.com/office/drawing/2014/main" id="{6C57D5D7-4782-4F67-9E31-8EA45CAC4BC5}"/>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4" name="Freeform: Shape 243">
                <a:extLst>
                  <a:ext uri="{FF2B5EF4-FFF2-40B4-BE49-F238E27FC236}">
                    <a16:creationId xmlns:a16="http://schemas.microsoft.com/office/drawing/2014/main" id="{AC9CB6B7-0E79-47E5-B200-E6341817A0C3}"/>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5" name="Freeform: Shape 244">
                <a:extLst>
                  <a:ext uri="{FF2B5EF4-FFF2-40B4-BE49-F238E27FC236}">
                    <a16:creationId xmlns:a16="http://schemas.microsoft.com/office/drawing/2014/main" id="{096E84B5-7B85-4D71-A790-08CAD9B024E5}"/>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2" name="Group 211">
              <a:extLst>
                <a:ext uri="{FF2B5EF4-FFF2-40B4-BE49-F238E27FC236}">
                  <a16:creationId xmlns:a16="http://schemas.microsoft.com/office/drawing/2014/main" id="{FD5D87EC-AF3B-4001-9D9A-6141EA16B241}"/>
                </a:ext>
              </a:extLst>
            </p:cNvPr>
            <p:cNvGrpSpPr/>
            <p:nvPr/>
          </p:nvGrpSpPr>
          <p:grpSpPr>
            <a:xfrm>
              <a:off x="1992607" y="16558804"/>
              <a:ext cx="7255892" cy="7212957"/>
              <a:chOff x="8451075" y="2889337"/>
              <a:chExt cx="7485029" cy="7440738"/>
            </a:xfrm>
          </p:grpSpPr>
          <p:sp>
            <p:nvSpPr>
              <p:cNvPr id="238" name="Freeform: Shape 237">
                <a:extLst>
                  <a:ext uri="{FF2B5EF4-FFF2-40B4-BE49-F238E27FC236}">
                    <a16:creationId xmlns:a16="http://schemas.microsoft.com/office/drawing/2014/main" id="{B549E290-903A-487B-96AC-C47E4752F67E}"/>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39" name="Freeform: Shape 238">
                <a:extLst>
                  <a:ext uri="{FF2B5EF4-FFF2-40B4-BE49-F238E27FC236}">
                    <a16:creationId xmlns:a16="http://schemas.microsoft.com/office/drawing/2014/main" id="{2A467545-6480-4145-9E8F-8FAD3482BE19}"/>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0" name="Freeform: Shape 239">
                <a:extLst>
                  <a:ext uri="{FF2B5EF4-FFF2-40B4-BE49-F238E27FC236}">
                    <a16:creationId xmlns:a16="http://schemas.microsoft.com/office/drawing/2014/main" id="{4E0614CD-311E-425D-A571-F0CC443D8084}"/>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41" name="Freeform: Shape 240">
                <a:extLst>
                  <a:ext uri="{FF2B5EF4-FFF2-40B4-BE49-F238E27FC236}">
                    <a16:creationId xmlns:a16="http://schemas.microsoft.com/office/drawing/2014/main" id="{90137E8C-3AEE-4DD1-BF3B-66B29AA7CD8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3" name="Group 212">
              <a:extLst>
                <a:ext uri="{FF2B5EF4-FFF2-40B4-BE49-F238E27FC236}">
                  <a16:creationId xmlns:a16="http://schemas.microsoft.com/office/drawing/2014/main" id="{5EBFB20D-1DA0-4C25-9BDF-AFD317843FC0}"/>
                </a:ext>
              </a:extLst>
            </p:cNvPr>
            <p:cNvGrpSpPr/>
            <p:nvPr/>
          </p:nvGrpSpPr>
          <p:grpSpPr>
            <a:xfrm>
              <a:off x="19404578" y="14885624"/>
              <a:ext cx="4871833" cy="4843006"/>
              <a:chOff x="8451075" y="2889337"/>
              <a:chExt cx="7485029" cy="7440738"/>
            </a:xfrm>
          </p:grpSpPr>
          <p:sp>
            <p:nvSpPr>
              <p:cNvPr id="234" name="Freeform: Shape 233">
                <a:extLst>
                  <a:ext uri="{FF2B5EF4-FFF2-40B4-BE49-F238E27FC236}">
                    <a16:creationId xmlns:a16="http://schemas.microsoft.com/office/drawing/2014/main" id="{786ABE2C-BFC6-4D7C-83F4-5F7FE898C06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35" name="Freeform: Shape 234">
                <a:extLst>
                  <a:ext uri="{FF2B5EF4-FFF2-40B4-BE49-F238E27FC236}">
                    <a16:creationId xmlns:a16="http://schemas.microsoft.com/office/drawing/2014/main" id="{E9AFA612-2691-42D2-A1FB-1DD4804B1991}"/>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36" name="Freeform: Shape 235">
                <a:extLst>
                  <a:ext uri="{FF2B5EF4-FFF2-40B4-BE49-F238E27FC236}">
                    <a16:creationId xmlns:a16="http://schemas.microsoft.com/office/drawing/2014/main" id="{71EAB280-6C14-43DA-93CA-04EE7A5DBDE0}"/>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37" name="Freeform: Shape 236">
                <a:extLst>
                  <a:ext uri="{FF2B5EF4-FFF2-40B4-BE49-F238E27FC236}">
                    <a16:creationId xmlns:a16="http://schemas.microsoft.com/office/drawing/2014/main" id="{828FB408-A22D-4505-80DA-E15C9F5AA29B}"/>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4" name="Group 213">
              <a:extLst>
                <a:ext uri="{FF2B5EF4-FFF2-40B4-BE49-F238E27FC236}">
                  <a16:creationId xmlns:a16="http://schemas.microsoft.com/office/drawing/2014/main" id="{C32DF17C-7D7E-4C94-8043-435ECC16C8CB}"/>
                </a:ext>
              </a:extLst>
            </p:cNvPr>
            <p:cNvGrpSpPr/>
            <p:nvPr/>
          </p:nvGrpSpPr>
          <p:grpSpPr>
            <a:xfrm>
              <a:off x="12436225" y="14174681"/>
              <a:ext cx="5457706" cy="5425411"/>
              <a:chOff x="8451075" y="2889337"/>
              <a:chExt cx="7485029" cy="7440738"/>
            </a:xfrm>
          </p:grpSpPr>
          <p:sp>
            <p:nvSpPr>
              <p:cNvPr id="230" name="Freeform: Shape 229">
                <a:extLst>
                  <a:ext uri="{FF2B5EF4-FFF2-40B4-BE49-F238E27FC236}">
                    <a16:creationId xmlns:a16="http://schemas.microsoft.com/office/drawing/2014/main" id="{791F8431-D467-4F66-BA66-8A7B2EF10A5D}"/>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31" name="Freeform: Shape 230">
                <a:extLst>
                  <a:ext uri="{FF2B5EF4-FFF2-40B4-BE49-F238E27FC236}">
                    <a16:creationId xmlns:a16="http://schemas.microsoft.com/office/drawing/2014/main" id="{062E62AA-1961-4A06-9F2E-6248866FBF4C}"/>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32" name="Freeform: Shape 231">
                <a:extLst>
                  <a:ext uri="{FF2B5EF4-FFF2-40B4-BE49-F238E27FC236}">
                    <a16:creationId xmlns:a16="http://schemas.microsoft.com/office/drawing/2014/main" id="{74EAB64F-4245-4785-A614-66C4AAC825AA}"/>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33" name="Freeform: Shape 232">
                <a:extLst>
                  <a:ext uri="{FF2B5EF4-FFF2-40B4-BE49-F238E27FC236}">
                    <a16:creationId xmlns:a16="http://schemas.microsoft.com/office/drawing/2014/main" id="{B5A4A5C9-269B-47BF-B825-959D6D0337A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5" name="Group 214">
              <a:extLst>
                <a:ext uri="{FF2B5EF4-FFF2-40B4-BE49-F238E27FC236}">
                  <a16:creationId xmlns:a16="http://schemas.microsoft.com/office/drawing/2014/main" id="{28ED0BB9-3CC4-4A59-96E3-CA077C9D4196}"/>
                </a:ext>
              </a:extLst>
            </p:cNvPr>
            <p:cNvGrpSpPr/>
            <p:nvPr/>
          </p:nvGrpSpPr>
          <p:grpSpPr>
            <a:xfrm>
              <a:off x="18886364" y="20271861"/>
              <a:ext cx="6770922" cy="6730857"/>
              <a:chOff x="8451075" y="2889337"/>
              <a:chExt cx="7485029" cy="7440738"/>
            </a:xfrm>
          </p:grpSpPr>
          <p:sp>
            <p:nvSpPr>
              <p:cNvPr id="226" name="Freeform: Shape 225">
                <a:extLst>
                  <a:ext uri="{FF2B5EF4-FFF2-40B4-BE49-F238E27FC236}">
                    <a16:creationId xmlns:a16="http://schemas.microsoft.com/office/drawing/2014/main" id="{447CCFEA-5C67-4EE5-9F57-C7F1A3333FDD}"/>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7" name="Freeform: Shape 226">
                <a:extLst>
                  <a:ext uri="{FF2B5EF4-FFF2-40B4-BE49-F238E27FC236}">
                    <a16:creationId xmlns:a16="http://schemas.microsoft.com/office/drawing/2014/main" id="{8662F1F8-5DAC-490B-8019-CF4087266585}"/>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8" name="Freeform: Shape 227">
                <a:extLst>
                  <a:ext uri="{FF2B5EF4-FFF2-40B4-BE49-F238E27FC236}">
                    <a16:creationId xmlns:a16="http://schemas.microsoft.com/office/drawing/2014/main" id="{14F3C1D3-A85E-4E24-8DB8-8457BDDA8F33}"/>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9" name="Freeform: Shape 228">
                <a:extLst>
                  <a:ext uri="{FF2B5EF4-FFF2-40B4-BE49-F238E27FC236}">
                    <a16:creationId xmlns:a16="http://schemas.microsoft.com/office/drawing/2014/main" id="{11137934-7BD3-4D40-8762-47BDDC62BFFF}"/>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6" name="Group 215">
              <a:extLst>
                <a:ext uri="{FF2B5EF4-FFF2-40B4-BE49-F238E27FC236}">
                  <a16:creationId xmlns:a16="http://schemas.microsoft.com/office/drawing/2014/main" id="{7E84E8CC-23C6-4249-804F-4ADB0FB27D86}"/>
                </a:ext>
              </a:extLst>
            </p:cNvPr>
            <p:cNvGrpSpPr/>
            <p:nvPr/>
          </p:nvGrpSpPr>
          <p:grpSpPr>
            <a:xfrm>
              <a:off x="5941124" y="26049663"/>
              <a:ext cx="4458599" cy="4432217"/>
              <a:chOff x="8451075" y="2889337"/>
              <a:chExt cx="7485029" cy="7440738"/>
            </a:xfrm>
          </p:grpSpPr>
          <p:sp>
            <p:nvSpPr>
              <p:cNvPr id="222" name="Freeform: Shape 221">
                <a:extLst>
                  <a:ext uri="{FF2B5EF4-FFF2-40B4-BE49-F238E27FC236}">
                    <a16:creationId xmlns:a16="http://schemas.microsoft.com/office/drawing/2014/main" id="{553E2F58-40B3-475B-8B79-0CB2F960EC91}"/>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3" name="Freeform: Shape 222">
                <a:extLst>
                  <a:ext uri="{FF2B5EF4-FFF2-40B4-BE49-F238E27FC236}">
                    <a16:creationId xmlns:a16="http://schemas.microsoft.com/office/drawing/2014/main" id="{CD8E34F1-76F7-4634-92D1-965E86369426}"/>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4" name="Freeform: Shape 223">
                <a:extLst>
                  <a:ext uri="{FF2B5EF4-FFF2-40B4-BE49-F238E27FC236}">
                    <a16:creationId xmlns:a16="http://schemas.microsoft.com/office/drawing/2014/main" id="{1C6282EB-1574-4577-B605-879420825DA5}"/>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5" name="Freeform: Shape 224">
                <a:extLst>
                  <a:ext uri="{FF2B5EF4-FFF2-40B4-BE49-F238E27FC236}">
                    <a16:creationId xmlns:a16="http://schemas.microsoft.com/office/drawing/2014/main" id="{0D3FC80B-3B4A-4078-AFC2-1AAABF330F23}"/>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17" name="Group 216">
              <a:extLst>
                <a:ext uri="{FF2B5EF4-FFF2-40B4-BE49-F238E27FC236}">
                  <a16:creationId xmlns:a16="http://schemas.microsoft.com/office/drawing/2014/main" id="{73C3DB93-176E-4547-94D1-6CFE8C977188}"/>
                </a:ext>
              </a:extLst>
            </p:cNvPr>
            <p:cNvGrpSpPr/>
            <p:nvPr/>
          </p:nvGrpSpPr>
          <p:grpSpPr>
            <a:xfrm>
              <a:off x="-444571" y="24913310"/>
              <a:ext cx="4871833" cy="4843006"/>
              <a:chOff x="8451075" y="2889337"/>
              <a:chExt cx="7485029" cy="7440738"/>
            </a:xfrm>
          </p:grpSpPr>
          <p:sp>
            <p:nvSpPr>
              <p:cNvPr id="218" name="Freeform: Shape 217">
                <a:extLst>
                  <a:ext uri="{FF2B5EF4-FFF2-40B4-BE49-F238E27FC236}">
                    <a16:creationId xmlns:a16="http://schemas.microsoft.com/office/drawing/2014/main" id="{AF9C9368-E13C-4A17-B9C8-7CE9EBE3F71D}"/>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9" name="Freeform: Shape 218">
                <a:extLst>
                  <a:ext uri="{FF2B5EF4-FFF2-40B4-BE49-F238E27FC236}">
                    <a16:creationId xmlns:a16="http://schemas.microsoft.com/office/drawing/2014/main" id="{36FA30FE-5336-4290-AFDF-69D1A45059BB}"/>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0" name="Freeform: Shape 219">
                <a:extLst>
                  <a:ext uri="{FF2B5EF4-FFF2-40B4-BE49-F238E27FC236}">
                    <a16:creationId xmlns:a16="http://schemas.microsoft.com/office/drawing/2014/main" id="{C6342CCE-74A5-43A5-A6F0-778EBDE51B3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1" name="Freeform: Shape 220">
                <a:extLst>
                  <a:ext uri="{FF2B5EF4-FFF2-40B4-BE49-F238E27FC236}">
                    <a16:creationId xmlns:a16="http://schemas.microsoft.com/office/drawing/2014/main" id="{7E3E1A86-38BD-4E96-A837-D96A1428F173}"/>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sp>
        <p:nvSpPr>
          <p:cNvPr id="15" name="TextBox 14">
            <a:extLst>
              <a:ext uri="{FF2B5EF4-FFF2-40B4-BE49-F238E27FC236}">
                <a16:creationId xmlns:a16="http://schemas.microsoft.com/office/drawing/2014/main" id="{89DAF6F2-076E-4B08-90EE-10B372441D1F}"/>
              </a:ext>
            </a:extLst>
          </p:cNvPr>
          <p:cNvSpPr txBox="1"/>
          <p:nvPr/>
        </p:nvSpPr>
        <p:spPr>
          <a:xfrm>
            <a:off x="4981496" y="3151285"/>
            <a:ext cx="2229009" cy="646331"/>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entury Gothic"/>
                <a:ea typeface="+mn-ea"/>
                <a:cs typeface="+mn-cs"/>
              </a:rPr>
              <a:t>Setting up the environment</a:t>
            </a:r>
            <a:endParaRPr kumimoji="0" lang="en-US"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5" name="Rectangle 84">
            <a:extLst>
              <a:ext uri="{FF2B5EF4-FFF2-40B4-BE49-F238E27FC236}">
                <a16:creationId xmlns:a16="http://schemas.microsoft.com/office/drawing/2014/main" id="{2ECF4AC9-59FC-48B4-9167-FD08537BB002}"/>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0261340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250">
        <p:pull dir="u"/>
      </p:transition>
    </mc:Choice>
    <mc:Fallback xmlns="">
      <p:transition spd="slow">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ppt_x"/>
                                          </p:val>
                                        </p:tav>
                                        <p:tav tm="100000">
                                          <p:val>
                                            <p:strVal val="#ppt_x"/>
                                          </p:val>
                                        </p:tav>
                                      </p:tavLst>
                                    </p:anim>
                                    <p:anim calcmode="lin" valueType="num">
                                      <p:cBhvr additive="base">
                                        <p:cTn id="8" dur="12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200" fill="hold"/>
                                        <p:tgtEl>
                                          <p:spTgt spid="21"/>
                                        </p:tgtEl>
                                        <p:attrNameLst>
                                          <p:attrName>ppt_x</p:attrName>
                                        </p:attrNameLst>
                                      </p:cBhvr>
                                      <p:tavLst>
                                        <p:tav tm="0">
                                          <p:val>
                                            <p:strVal val="#ppt_x"/>
                                          </p:val>
                                        </p:tav>
                                        <p:tav tm="100000">
                                          <p:val>
                                            <p:strVal val="#ppt_x"/>
                                          </p:val>
                                        </p:tav>
                                      </p:tavLst>
                                    </p:anim>
                                    <p:anim calcmode="lin" valueType="num">
                                      <p:cBhvr additive="base">
                                        <p:cTn id="12" dur="1200" fill="hold"/>
                                        <p:tgtEl>
                                          <p:spTgt spid="21"/>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nodePh="1">
                                  <p:stCondLst>
                                    <p:cond delay="900"/>
                                  </p:stCondLst>
                                  <p:endCondLst>
                                    <p:cond evt="begin" delay="0">
                                      <p:tn val="13"/>
                                    </p:cond>
                                  </p:endCondLst>
                                  <p:childTnLst>
                                    <p:set>
                                      <p:cBhvr>
                                        <p:cTn id="14" dur="1" fill="hold">
                                          <p:stCondLst>
                                            <p:cond delay="0"/>
                                          </p:stCondLst>
                                        </p:cTn>
                                        <p:tgtEl>
                                          <p:spTgt spid="48"/>
                                        </p:tgtEl>
                                        <p:attrNameLst>
                                          <p:attrName>style.visibility</p:attrName>
                                        </p:attrNameLst>
                                      </p:cBhvr>
                                      <p:to>
                                        <p:strVal val="visible"/>
                                      </p:to>
                                    </p:set>
                                    <p:animEffect transition="in" filter="fade">
                                      <p:cBhvr>
                                        <p:cTn id="15" dur="300"/>
                                        <p:tgtEl>
                                          <p:spTgt spid="48"/>
                                        </p:tgtEl>
                                      </p:cBhvr>
                                    </p:animEffect>
                                  </p:childTnLst>
                                </p:cTn>
                              </p:par>
                              <p:par>
                                <p:cTn id="16" presetID="2" presetClass="entr" presetSubtype="4" decel="100000" fill="hold" nodeType="withEffect">
                                  <p:stCondLst>
                                    <p:cond delay="300"/>
                                  </p:stCondLst>
                                  <p:childTnLst>
                                    <p:set>
                                      <p:cBhvr>
                                        <p:cTn id="17" dur="1" fill="hold">
                                          <p:stCondLst>
                                            <p:cond delay="0"/>
                                          </p:stCondLst>
                                        </p:cTn>
                                        <p:tgtEl>
                                          <p:spTgt spid="205"/>
                                        </p:tgtEl>
                                        <p:attrNameLst>
                                          <p:attrName>style.visibility</p:attrName>
                                        </p:attrNameLst>
                                      </p:cBhvr>
                                      <p:to>
                                        <p:strVal val="visible"/>
                                      </p:to>
                                    </p:set>
                                    <p:anim calcmode="lin" valueType="num">
                                      <p:cBhvr additive="base">
                                        <p:cTn id="18" dur="1500" fill="hold"/>
                                        <p:tgtEl>
                                          <p:spTgt spid="205"/>
                                        </p:tgtEl>
                                        <p:attrNameLst>
                                          <p:attrName>ppt_x</p:attrName>
                                        </p:attrNameLst>
                                      </p:cBhvr>
                                      <p:tavLst>
                                        <p:tav tm="0">
                                          <p:val>
                                            <p:strVal val="#ppt_x"/>
                                          </p:val>
                                        </p:tav>
                                        <p:tav tm="100000">
                                          <p:val>
                                            <p:strVal val="#ppt_x"/>
                                          </p:val>
                                        </p:tav>
                                      </p:tavLst>
                                    </p:anim>
                                    <p:anim calcmode="lin" valueType="num">
                                      <p:cBhvr additive="base">
                                        <p:cTn id="19" dur="1500" fill="hold"/>
                                        <p:tgtEl>
                                          <p:spTgt spid="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3565A05-6D5F-4C4F-B1EE-2AC7F005F0EA}"/>
              </a:ext>
            </a:extLst>
          </p:cNvPr>
          <p:cNvGrpSpPr/>
          <p:nvPr/>
        </p:nvGrpSpPr>
        <p:grpSpPr>
          <a:xfrm>
            <a:off x="5868437" y="-1086836"/>
            <a:ext cx="455126" cy="8469293"/>
            <a:chOff x="19391061" y="-4253615"/>
            <a:chExt cx="910371" cy="16940792"/>
          </a:xfrm>
        </p:grpSpPr>
        <p:pic>
          <p:nvPicPr>
            <p:cNvPr id="12" name="Graphic 11">
              <a:extLst>
                <a:ext uri="{FF2B5EF4-FFF2-40B4-BE49-F238E27FC236}">
                  <a16:creationId xmlns:a16="http://schemas.microsoft.com/office/drawing/2014/main" id="{444371EE-4590-4CD2-95D0-4CC87EAB97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3278925"/>
              <a:ext cx="2859752" cy="910371"/>
            </a:xfrm>
            <a:prstGeom prst="rect">
              <a:avLst/>
            </a:prstGeom>
          </p:spPr>
        </p:pic>
        <p:pic>
          <p:nvPicPr>
            <p:cNvPr id="13" name="Graphic 12">
              <a:extLst>
                <a:ext uri="{FF2B5EF4-FFF2-40B4-BE49-F238E27FC236}">
                  <a16:creationId xmlns:a16="http://schemas.microsoft.com/office/drawing/2014/main" id="{78FB7B87-8D85-44A4-8AB4-DAA5F74CAF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495969"/>
              <a:ext cx="2859752" cy="910371"/>
            </a:xfrm>
            <a:prstGeom prst="rect">
              <a:avLst/>
            </a:prstGeom>
          </p:spPr>
        </p:pic>
        <p:pic>
          <p:nvPicPr>
            <p:cNvPr id="14" name="Graphic 13">
              <a:extLst>
                <a:ext uri="{FF2B5EF4-FFF2-40B4-BE49-F238E27FC236}">
                  <a16:creationId xmlns:a16="http://schemas.microsoft.com/office/drawing/2014/main" id="{6009D20B-3A3D-41C4-AFB2-E68BD4FB8E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2326744"/>
              <a:ext cx="2859752" cy="910371"/>
            </a:xfrm>
            <a:prstGeom prst="rect">
              <a:avLst/>
            </a:prstGeom>
          </p:spPr>
        </p:pic>
        <p:pic>
          <p:nvPicPr>
            <p:cNvPr id="69" name="Graphic 68">
              <a:extLst>
                <a:ext uri="{FF2B5EF4-FFF2-40B4-BE49-F238E27FC236}">
                  <a16:creationId xmlns:a16="http://schemas.microsoft.com/office/drawing/2014/main" id="{20CEC279-E336-4164-81AA-FF16D5F135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5153073"/>
              <a:ext cx="2859752" cy="910371"/>
            </a:xfrm>
            <a:prstGeom prst="rect">
              <a:avLst/>
            </a:prstGeom>
          </p:spPr>
        </p:pic>
        <p:pic>
          <p:nvPicPr>
            <p:cNvPr id="70" name="Graphic 69">
              <a:extLst>
                <a:ext uri="{FF2B5EF4-FFF2-40B4-BE49-F238E27FC236}">
                  <a16:creationId xmlns:a16="http://schemas.microsoft.com/office/drawing/2014/main" id="{B0AAEBDA-BF2E-435C-A041-FC89DA450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7975786"/>
              <a:ext cx="2859752" cy="910371"/>
            </a:xfrm>
            <a:prstGeom prst="rect">
              <a:avLst/>
            </a:prstGeom>
          </p:spPr>
        </p:pic>
        <p:pic>
          <p:nvPicPr>
            <p:cNvPr id="71" name="Graphic 70">
              <a:extLst>
                <a:ext uri="{FF2B5EF4-FFF2-40B4-BE49-F238E27FC236}">
                  <a16:creationId xmlns:a16="http://schemas.microsoft.com/office/drawing/2014/main" id="{D251AFDB-4228-42C5-9A65-43E565B4D7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10802115"/>
              <a:ext cx="2859752" cy="910371"/>
            </a:xfrm>
            <a:prstGeom prst="rect">
              <a:avLst/>
            </a:prstGeom>
          </p:spPr>
        </p:pic>
      </p:grpSp>
      <p:grpSp>
        <p:nvGrpSpPr>
          <p:cNvPr id="5" name="Group 4">
            <a:extLst>
              <a:ext uri="{FF2B5EF4-FFF2-40B4-BE49-F238E27FC236}">
                <a16:creationId xmlns:a16="http://schemas.microsoft.com/office/drawing/2014/main" id="{ACB86E3B-1609-49CF-BDC9-31F0D164C751}"/>
              </a:ext>
            </a:extLst>
          </p:cNvPr>
          <p:cNvGrpSpPr/>
          <p:nvPr/>
        </p:nvGrpSpPr>
        <p:grpSpPr>
          <a:xfrm>
            <a:off x="4004767" y="-4305914"/>
            <a:ext cx="4182467" cy="4411537"/>
            <a:chOff x="8736553" y="3611344"/>
            <a:chExt cx="6914068" cy="7292746"/>
          </a:xfrm>
        </p:grpSpPr>
        <p:sp>
          <p:nvSpPr>
            <p:cNvPr id="6" name="One">
              <a:extLst>
                <a:ext uri="{FF2B5EF4-FFF2-40B4-BE49-F238E27FC236}">
                  <a16:creationId xmlns:a16="http://schemas.microsoft.com/office/drawing/2014/main" id="{A50F673D-ADCC-4B74-9A65-DD8AE6144D5F}"/>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1"/>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7" name="Two">
              <a:extLst>
                <a:ext uri="{FF2B5EF4-FFF2-40B4-BE49-F238E27FC236}">
                  <a16:creationId xmlns:a16="http://schemas.microsoft.com/office/drawing/2014/main" id="{BB1C1FD0-B99A-4F38-896E-803C30700361}"/>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1">
                    <a:lumMod val="75000"/>
                  </a:schemeClr>
                </a:gs>
                <a:gs pos="0">
                  <a:schemeClr val="accent1"/>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8" name="Three">
              <a:extLst>
                <a:ext uri="{FF2B5EF4-FFF2-40B4-BE49-F238E27FC236}">
                  <a16:creationId xmlns:a16="http://schemas.microsoft.com/office/drawing/2014/main" id="{127FB52B-E3CB-4DC9-8BB4-AA6D8C6C5399}"/>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1">
                    <a:lumMod val="75000"/>
                  </a:schemeClr>
                </a:gs>
                <a:gs pos="19000">
                  <a:schemeClr val="accent1">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 name="Four">
              <a:extLst>
                <a:ext uri="{FF2B5EF4-FFF2-40B4-BE49-F238E27FC236}">
                  <a16:creationId xmlns:a16="http://schemas.microsoft.com/office/drawing/2014/main" id="{C14E20DF-68D2-4F6A-82BE-FC689C7DD536}"/>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1">
                    <a:lumMod val="60000"/>
                    <a:lumOff val="40000"/>
                  </a:schemeClr>
                </a:gs>
                <a:gs pos="9000">
                  <a:schemeClr val="accent1">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47" name="TextBox 46">
            <a:extLst>
              <a:ext uri="{FF2B5EF4-FFF2-40B4-BE49-F238E27FC236}">
                <a16:creationId xmlns:a16="http://schemas.microsoft.com/office/drawing/2014/main" id="{743E3848-44D0-4E81-B833-83D6D1840C93}"/>
              </a:ext>
            </a:extLst>
          </p:cNvPr>
          <p:cNvSpPr txBox="1"/>
          <p:nvPr/>
        </p:nvSpPr>
        <p:spPr>
          <a:xfrm>
            <a:off x="4981496" y="-2722445"/>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Start Here</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48" name="TextBox 47">
            <a:extLst>
              <a:ext uri="{FF2B5EF4-FFF2-40B4-BE49-F238E27FC236}">
                <a16:creationId xmlns:a16="http://schemas.microsoft.com/office/drawing/2014/main" id="{E5715D2A-5EE9-4347-8F4D-800D3EC5E2FF}"/>
              </a:ext>
            </a:extLst>
          </p:cNvPr>
          <p:cNvSpPr txBox="1"/>
          <p:nvPr/>
        </p:nvSpPr>
        <p:spPr>
          <a:xfrm>
            <a:off x="5495515" y="-3763974"/>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grpSp>
        <p:nvGrpSpPr>
          <p:cNvPr id="100" name="Group 99">
            <a:extLst>
              <a:ext uri="{FF2B5EF4-FFF2-40B4-BE49-F238E27FC236}">
                <a16:creationId xmlns:a16="http://schemas.microsoft.com/office/drawing/2014/main" id="{25A7445D-EC78-4F6C-868E-1EC68D1D8ADD}"/>
              </a:ext>
            </a:extLst>
          </p:cNvPr>
          <p:cNvGrpSpPr/>
          <p:nvPr/>
        </p:nvGrpSpPr>
        <p:grpSpPr>
          <a:xfrm>
            <a:off x="4194879" y="7247835"/>
            <a:ext cx="3802242" cy="4010488"/>
            <a:chOff x="8736552" y="3611344"/>
            <a:chExt cx="6914067" cy="7292746"/>
          </a:xfrm>
        </p:grpSpPr>
        <p:sp>
          <p:nvSpPr>
            <p:cNvPr id="101" name="One">
              <a:extLst>
                <a:ext uri="{FF2B5EF4-FFF2-40B4-BE49-F238E27FC236}">
                  <a16:creationId xmlns:a16="http://schemas.microsoft.com/office/drawing/2014/main" id="{007080C4-CF4B-4CE2-944F-327D78FC05BE}"/>
                </a:ext>
              </a:extLst>
            </p:cNvPr>
            <p:cNvSpPr/>
            <p:nvPr/>
          </p:nvSpPr>
          <p:spPr>
            <a:xfrm>
              <a:off x="9395685"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3"/>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2" name="Two">
              <a:extLst>
                <a:ext uri="{FF2B5EF4-FFF2-40B4-BE49-F238E27FC236}">
                  <a16:creationId xmlns:a16="http://schemas.microsoft.com/office/drawing/2014/main" id="{BCBFB09D-1E3A-45C2-949B-A01B1D1051EE}"/>
                </a:ext>
              </a:extLst>
            </p:cNvPr>
            <p:cNvSpPr/>
            <p:nvPr/>
          </p:nvSpPr>
          <p:spPr>
            <a:xfrm>
              <a:off x="9312956"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3">
                    <a:lumMod val="75000"/>
                  </a:schemeClr>
                </a:gs>
                <a:gs pos="0">
                  <a:schemeClr val="accent3"/>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3" name="Three">
              <a:extLst>
                <a:ext uri="{FF2B5EF4-FFF2-40B4-BE49-F238E27FC236}">
                  <a16:creationId xmlns:a16="http://schemas.microsoft.com/office/drawing/2014/main" id="{1A4726EF-9009-455F-AEB4-0D99FD563EF4}"/>
                </a:ext>
              </a:extLst>
            </p:cNvPr>
            <p:cNvSpPr/>
            <p:nvPr/>
          </p:nvSpPr>
          <p:spPr>
            <a:xfrm>
              <a:off x="8736552" y="4030932"/>
              <a:ext cx="6914067"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3">
                    <a:lumMod val="75000"/>
                  </a:schemeClr>
                </a:gs>
                <a:gs pos="19000">
                  <a:schemeClr val="accent3">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4" name="Four">
              <a:extLst>
                <a:ext uri="{FF2B5EF4-FFF2-40B4-BE49-F238E27FC236}">
                  <a16:creationId xmlns:a16="http://schemas.microsoft.com/office/drawing/2014/main" id="{AFE8EC35-A45C-433D-B5A6-B0FA081F33E5}"/>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3">
                    <a:lumMod val="60000"/>
                    <a:lumOff val="40000"/>
                  </a:schemeClr>
                </a:gs>
                <a:gs pos="9000">
                  <a:schemeClr val="accent3">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105" name="TextBox 104">
            <a:extLst>
              <a:ext uri="{FF2B5EF4-FFF2-40B4-BE49-F238E27FC236}">
                <a16:creationId xmlns:a16="http://schemas.microsoft.com/office/drawing/2014/main" id="{2A590914-F439-4428-B273-32AD66077974}"/>
              </a:ext>
            </a:extLst>
          </p:cNvPr>
          <p:cNvSpPr txBox="1"/>
          <p:nvPr/>
        </p:nvSpPr>
        <p:spPr>
          <a:xfrm>
            <a:off x="4981496" y="8658528"/>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Creation Process</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106" name="TextBox 105">
            <a:extLst>
              <a:ext uri="{FF2B5EF4-FFF2-40B4-BE49-F238E27FC236}">
                <a16:creationId xmlns:a16="http://schemas.microsoft.com/office/drawing/2014/main" id="{DA03D902-45EF-44B8-AB4C-50BC4140C7BC}"/>
              </a:ext>
            </a:extLst>
          </p:cNvPr>
          <p:cNvSpPr txBox="1"/>
          <p:nvPr/>
        </p:nvSpPr>
        <p:spPr>
          <a:xfrm>
            <a:off x="5495515" y="7558568"/>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sp>
        <p:nvSpPr>
          <p:cNvPr id="4" name="Rectangle 3">
            <a:extLst>
              <a:ext uri="{FF2B5EF4-FFF2-40B4-BE49-F238E27FC236}">
                <a16:creationId xmlns:a16="http://schemas.microsoft.com/office/drawing/2014/main" id="{9D7CF015-8212-464D-AD44-5FD3C23C99AD}"/>
              </a:ext>
            </a:extLst>
          </p:cNvPr>
          <p:cNvSpPr/>
          <p:nvPr/>
        </p:nvSpPr>
        <p:spPr>
          <a:xfrm>
            <a:off x="79899" y="105623"/>
            <a:ext cx="683581" cy="6552629"/>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184" name="Group 183">
            <a:extLst>
              <a:ext uri="{FF2B5EF4-FFF2-40B4-BE49-F238E27FC236}">
                <a16:creationId xmlns:a16="http://schemas.microsoft.com/office/drawing/2014/main" id="{ADFA045D-F708-4EAB-BA28-940A1ED48178}"/>
              </a:ext>
            </a:extLst>
          </p:cNvPr>
          <p:cNvGrpSpPr/>
          <p:nvPr/>
        </p:nvGrpSpPr>
        <p:grpSpPr>
          <a:xfrm>
            <a:off x="-222256" y="-2447543"/>
            <a:ext cx="13049229" cy="15238956"/>
            <a:chOff x="-444571" y="0"/>
            <a:chExt cx="26101857" cy="30481880"/>
          </a:xfrm>
        </p:grpSpPr>
        <p:grpSp>
          <p:nvGrpSpPr>
            <p:cNvPr id="185" name="Group 184">
              <a:extLst>
                <a:ext uri="{FF2B5EF4-FFF2-40B4-BE49-F238E27FC236}">
                  <a16:creationId xmlns:a16="http://schemas.microsoft.com/office/drawing/2014/main" id="{0E372D35-4D02-4232-8DCB-652F266BCEA3}"/>
                </a:ext>
              </a:extLst>
            </p:cNvPr>
            <p:cNvGrpSpPr/>
            <p:nvPr/>
          </p:nvGrpSpPr>
          <p:grpSpPr>
            <a:xfrm>
              <a:off x="12218517" y="20165282"/>
              <a:ext cx="5893125" cy="5858254"/>
              <a:chOff x="8451075" y="2889337"/>
              <a:chExt cx="7485029" cy="7440738"/>
            </a:xfrm>
          </p:grpSpPr>
          <p:sp>
            <p:nvSpPr>
              <p:cNvPr id="302" name="Freeform: Shape 301">
                <a:extLst>
                  <a:ext uri="{FF2B5EF4-FFF2-40B4-BE49-F238E27FC236}">
                    <a16:creationId xmlns:a16="http://schemas.microsoft.com/office/drawing/2014/main" id="{ADC915EA-68A0-446C-BB90-EF11FA0414B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3" name="Freeform: Shape 302">
                <a:extLst>
                  <a:ext uri="{FF2B5EF4-FFF2-40B4-BE49-F238E27FC236}">
                    <a16:creationId xmlns:a16="http://schemas.microsoft.com/office/drawing/2014/main" id="{58B624D0-BF9A-4704-A891-8D13E214BB55}"/>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4" name="Freeform: Shape 303">
                <a:extLst>
                  <a:ext uri="{FF2B5EF4-FFF2-40B4-BE49-F238E27FC236}">
                    <a16:creationId xmlns:a16="http://schemas.microsoft.com/office/drawing/2014/main" id="{17EDD48F-7C33-420F-885F-514475134C54}"/>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5" name="Freeform: Shape 304">
                <a:extLst>
                  <a:ext uri="{FF2B5EF4-FFF2-40B4-BE49-F238E27FC236}">
                    <a16:creationId xmlns:a16="http://schemas.microsoft.com/office/drawing/2014/main" id="{16ACBEEC-0DA2-4484-8BAB-02B428F51EC1}"/>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86" name="Group 185">
              <a:extLst>
                <a:ext uri="{FF2B5EF4-FFF2-40B4-BE49-F238E27FC236}">
                  <a16:creationId xmlns:a16="http://schemas.microsoft.com/office/drawing/2014/main" id="{F35ADC93-9399-4D95-877C-3AA543B0E850}"/>
                </a:ext>
              </a:extLst>
            </p:cNvPr>
            <p:cNvGrpSpPr/>
            <p:nvPr/>
          </p:nvGrpSpPr>
          <p:grpSpPr>
            <a:xfrm>
              <a:off x="4115323" y="344169"/>
              <a:ext cx="4317368" cy="4291821"/>
              <a:chOff x="8451075" y="2889337"/>
              <a:chExt cx="7485029" cy="7440738"/>
            </a:xfrm>
          </p:grpSpPr>
          <p:sp>
            <p:nvSpPr>
              <p:cNvPr id="298" name="Freeform: Shape 297">
                <a:extLst>
                  <a:ext uri="{FF2B5EF4-FFF2-40B4-BE49-F238E27FC236}">
                    <a16:creationId xmlns:a16="http://schemas.microsoft.com/office/drawing/2014/main" id="{96790015-C2BB-45D9-B265-45098F1F9BE0}"/>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9" name="Freeform: Shape 298">
                <a:extLst>
                  <a:ext uri="{FF2B5EF4-FFF2-40B4-BE49-F238E27FC236}">
                    <a16:creationId xmlns:a16="http://schemas.microsoft.com/office/drawing/2014/main" id="{E78287B4-1E47-40DA-89F8-B7F3F302AB64}"/>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0" name="Freeform: Shape 299">
                <a:extLst>
                  <a:ext uri="{FF2B5EF4-FFF2-40B4-BE49-F238E27FC236}">
                    <a16:creationId xmlns:a16="http://schemas.microsoft.com/office/drawing/2014/main" id="{49C94F17-6525-4A64-AF0D-BFA1479EC78B}"/>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1" name="Freeform: Shape 300">
                <a:extLst>
                  <a:ext uri="{FF2B5EF4-FFF2-40B4-BE49-F238E27FC236}">
                    <a16:creationId xmlns:a16="http://schemas.microsoft.com/office/drawing/2014/main" id="{0051F6A7-E2B5-4498-8141-C25BC8E8F9D6}"/>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87" name="Group 186">
              <a:extLst>
                <a:ext uri="{FF2B5EF4-FFF2-40B4-BE49-F238E27FC236}">
                  <a16:creationId xmlns:a16="http://schemas.microsoft.com/office/drawing/2014/main" id="{727136C5-443A-43D5-B942-E07354C5745F}"/>
                </a:ext>
              </a:extLst>
            </p:cNvPr>
            <p:cNvGrpSpPr/>
            <p:nvPr/>
          </p:nvGrpSpPr>
          <p:grpSpPr>
            <a:xfrm>
              <a:off x="1238531" y="5226904"/>
              <a:ext cx="5893125" cy="5858254"/>
              <a:chOff x="8451075" y="2889337"/>
              <a:chExt cx="7485029" cy="7440738"/>
            </a:xfrm>
          </p:grpSpPr>
          <p:sp>
            <p:nvSpPr>
              <p:cNvPr id="294" name="Freeform: Shape 293">
                <a:extLst>
                  <a:ext uri="{FF2B5EF4-FFF2-40B4-BE49-F238E27FC236}">
                    <a16:creationId xmlns:a16="http://schemas.microsoft.com/office/drawing/2014/main" id="{3D895800-FC64-4390-982E-38E59A88FA28}"/>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5" name="Freeform: Shape 294">
                <a:extLst>
                  <a:ext uri="{FF2B5EF4-FFF2-40B4-BE49-F238E27FC236}">
                    <a16:creationId xmlns:a16="http://schemas.microsoft.com/office/drawing/2014/main" id="{C5AA5336-E591-455E-8C88-92B6C907074D}"/>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6" name="Freeform: Shape 295">
                <a:extLst>
                  <a:ext uri="{FF2B5EF4-FFF2-40B4-BE49-F238E27FC236}">
                    <a16:creationId xmlns:a16="http://schemas.microsoft.com/office/drawing/2014/main" id="{8F574B59-093F-49BB-AB82-214D1EDBEFAF}"/>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7" name="Freeform: Shape 296">
                <a:extLst>
                  <a:ext uri="{FF2B5EF4-FFF2-40B4-BE49-F238E27FC236}">
                    <a16:creationId xmlns:a16="http://schemas.microsoft.com/office/drawing/2014/main" id="{83C8E2B0-232E-4287-BFF6-5D21D3F55734}"/>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88" name="Group 187">
              <a:extLst>
                <a:ext uri="{FF2B5EF4-FFF2-40B4-BE49-F238E27FC236}">
                  <a16:creationId xmlns:a16="http://schemas.microsoft.com/office/drawing/2014/main" id="{58935C2F-6F8E-4750-B005-F8AE2F950CE0}"/>
                </a:ext>
              </a:extLst>
            </p:cNvPr>
            <p:cNvGrpSpPr/>
            <p:nvPr/>
          </p:nvGrpSpPr>
          <p:grpSpPr>
            <a:xfrm>
              <a:off x="16778975" y="0"/>
              <a:ext cx="6770922" cy="6730857"/>
              <a:chOff x="8451075" y="2889337"/>
              <a:chExt cx="7485029" cy="7440738"/>
            </a:xfrm>
          </p:grpSpPr>
          <p:sp>
            <p:nvSpPr>
              <p:cNvPr id="290" name="Freeform: Shape 289">
                <a:extLst>
                  <a:ext uri="{FF2B5EF4-FFF2-40B4-BE49-F238E27FC236}">
                    <a16:creationId xmlns:a16="http://schemas.microsoft.com/office/drawing/2014/main" id="{0E5D5007-9A02-482A-8F8E-C28A05AAF8B5}"/>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1" name="Freeform: Shape 290">
                <a:extLst>
                  <a:ext uri="{FF2B5EF4-FFF2-40B4-BE49-F238E27FC236}">
                    <a16:creationId xmlns:a16="http://schemas.microsoft.com/office/drawing/2014/main" id="{9D394273-126A-4A06-A59B-5B0BB5FB666E}"/>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2" name="Freeform: Shape 291">
                <a:extLst>
                  <a:ext uri="{FF2B5EF4-FFF2-40B4-BE49-F238E27FC236}">
                    <a16:creationId xmlns:a16="http://schemas.microsoft.com/office/drawing/2014/main" id="{602C1F72-D01F-41E9-BFFC-B9389577432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3" name="Freeform: Shape 292">
                <a:extLst>
                  <a:ext uri="{FF2B5EF4-FFF2-40B4-BE49-F238E27FC236}">
                    <a16:creationId xmlns:a16="http://schemas.microsoft.com/office/drawing/2014/main" id="{60F86C1D-8935-47C5-B158-6C2EE34DFEB6}"/>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89" name="Group 188">
              <a:extLst>
                <a:ext uri="{FF2B5EF4-FFF2-40B4-BE49-F238E27FC236}">
                  <a16:creationId xmlns:a16="http://schemas.microsoft.com/office/drawing/2014/main" id="{6143B63A-6323-4EBD-9AD8-0E65258F8864}"/>
                </a:ext>
              </a:extLst>
            </p:cNvPr>
            <p:cNvGrpSpPr/>
            <p:nvPr/>
          </p:nvGrpSpPr>
          <p:grpSpPr>
            <a:xfrm>
              <a:off x="13946872" y="7309998"/>
              <a:ext cx="5457706" cy="5425411"/>
              <a:chOff x="8451075" y="2889337"/>
              <a:chExt cx="7485029" cy="7440738"/>
            </a:xfrm>
          </p:grpSpPr>
          <p:sp>
            <p:nvSpPr>
              <p:cNvPr id="286" name="Freeform: Shape 285">
                <a:extLst>
                  <a:ext uri="{FF2B5EF4-FFF2-40B4-BE49-F238E27FC236}">
                    <a16:creationId xmlns:a16="http://schemas.microsoft.com/office/drawing/2014/main" id="{91E1DF99-A0DD-44A7-B9B7-8E45DEFFFE48}"/>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7" name="Freeform: Shape 286">
                <a:extLst>
                  <a:ext uri="{FF2B5EF4-FFF2-40B4-BE49-F238E27FC236}">
                    <a16:creationId xmlns:a16="http://schemas.microsoft.com/office/drawing/2014/main" id="{15A9AC4B-E0D6-4267-A5CB-6369FFBA67B1}"/>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8" name="Freeform: Shape 287">
                <a:extLst>
                  <a:ext uri="{FF2B5EF4-FFF2-40B4-BE49-F238E27FC236}">
                    <a16:creationId xmlns:a16="http://schemas.microsoft.com/office/drawing/2014/main" id="{9CB116BD-3040-4BFE-B2EB-778DD0B29279}"/>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9" name="Freeform: Shape 288">
                <a:extLst>
                  <a:ext uri="{FF2B5EF4-FFF2-40B4-BE49-F238E27FC236}">
                    <a16:creationId xmlns:a16="http://schemas.microsoft.com/office/drawing/2014/main" id="{54A66CC2-E30C-4B7E-9DA1-A736175DC313}"/>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90" name="Group 189">
              <a:extLst>
                <a:ext uri="{FF2B5EF4-FFF2-40B4-BE49-F238E27FC236}">
                  <a16:creationId xmlns:a16="http://schemas.microsoft.com/office/drawing/2014/main" id="{7CDCAB2A-258C-43DF-90ED-9F46B728151F}"/>
                </a:ext>
              </a:extLst>
            </p:cNvPr>
            <p:cNvGrpSpPr/>
            <p:nvPr/>
          </p:nvGrpSpPr>
          <p:grpSpPr>
            <a:xfrm>
              <a:off x="6232165" y="11676070"/>
              <a:ext cx="4317368" cy="4291821"/>
              <a:chOff x="8451075" y="2889337"/>
              <a:chExt cx="7485029" cy="7440738"/>
            </a:xfrm>
          </p:grpSpPr>
          <p:sp>
            <p:nvSpPr>
              <p:cNvPr id="282" name="Freeform: Shape 281">
                <a:extLst>
                  <a:ext uri="{FF2B5EF4-FFF2-40B4-BE49-F238E27FC236}">
                    <a16:creationId xmlns:a16="http://schemas.microsoft.com/office/drawing/2014/main" id="{A7AB63AF-3F4B-4182-85A3-D959290BA906}"/>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3" name="Freeform: Shape 282">
                <a:extLst>
                  <a:ext uri="{FF2B5EF4-FFF2-40B4-BE49-F238E27FC236}">
                    <a16:creationId xmlns:a16="http://schemas.microsoft.com/office/drawing/2014/main" id="{A15BD5FA-E5B7-44F2-8545-123C106FE92E}"/>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4" name="Freeform: Shape 283">
                <a:extLst>
                  <a:ext uri="{FF2B5EF4-FFF2-40B4-BE49-F238E27FC236}">
                    <a16:creationId xmlns:a16="http://schemas.microsoft.com/office/drawing/2014/main" id="{149E9AFE-8462-4B07-AF08-AB2151CBB9EF}"/>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5" name="Freeform: Shape 284">
                <a:extLst>
                  <a:ext uri="{FF2B5EF4-FFF2-40B4-BE49-F238E27FC236}">
                    <a16:creationId xmlns:a16="http://schemas.microsoft.com/office/drawing/2014/main" id="{E57B1C5F-EC09-422E-9F1B-368E798119BE}"/>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91" name="Group 190">
              <a:extLst>
                <a:ext uri="{FF2B5EF4-FFF2-40B4-BE49-F238E27FC236}">
                  <a16:creationId xmlns:a16="http://schemas.microsoft.com/office/drawing/2014/main" id="{FCBEBA13-42DC-4B4E-8DFC-8EAB083982DA}"/>
                </a:ext>
              </a:extLst>
            </p:cNvPr>
            <p:cNvGrpSpPr/>
            <p:nvPr/>
          </p:nvGrpSpPr>
          <p:grpSpPr>
            <a:xfrm>
              <a:off x="1992607" y="16558804"/>
              <a:ext cx="7255892" cy="7212957"/>
              <a:chOff x="8451075" y="2889337"/>
              <a:chExt cx="7485029" cy="7440738"/>
            </a:xfrm>
          </p:grpSpPr>
          <p:sp>
            <p:nvSpPr>
              <p:cNvPr id="278" name="Freeform: Shape 277">
                <a:extLst>
                  <a:ext uri="{FF2B5EF4-FFF2-40B4-BE49-F238E27FC236}">
                    <a16:creationId xmlns:a16="http://schemas.microsoft.com/office/drawing/2014/main" id="{644252FF-E6DE-4273-B21C-3F1142A07FEC}"/>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79" name="Freeform: Shape 278">
                <a:extLst>
                  <a:ext uri="{FF2B5EF4-FFF2-40B4-BE49-F238E27FC236}">
                    <a16:creationId xmlns:a16="http://schemas.microsoft.com/office/drawing/2014/main" id="{21ADA396-B0D2-4E80-A42B-9218BF2871BA}"/>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0" name="Freeform: Shape 279">
                <a:extLst>
                  <a:ext uri="{FF2B5EF4-FFF2-40B4-BE49-F238E27FC236}">
                    <a16:creationId xmlns:a16="http://schemas.microsoft.com/office/drawing/2014/main" id="{0F92A0B9-9D5C-448A-9E70-A8FA1A9431BD}"/>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1" name="Freeform: Shape 280">
                <a:extLst>
                  <a:ext uri="{FF2B5EF4-FFF2-40B4-BE49-F238E27FC236}">
                    <a16:creationId xmlns:a16="http://schemas.microsoft.com/office/drawing/2014/main" id="{965606A7-4609-4195-AAC3-65891A4ED8C5}"/>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92" name="Group 191">
              <a:extLst>
                <a:ext uri="{FF2B5EF4-FFF2-40B4-BE49-F238E27FC236}">
                  <a16:creationId xmlns:a16="http://schemas.microsoft.com/office/drawing/2014/main" id="{3791BC4D-617F-499C-A390-684D55001736}"/>
                </a:ext>
              </a:extLst>
            </p:cNvPr>
            <p:cNvGrpSpPr/>
            <p:nvPr/>
          </p:nvGrpSpPr>
          <p:grpSpPr>
            <a:xfrm>
              <a:off x="19404578" y="14885624"/>
              <a:ext cx="4871833" cy="4843006"/>
              <a:chOff x="8451075" y="2889337"/>
              <a:chExt cx="7485029" cy="7440738"/>
            </a:xfrm>
          </p:grpSpPr>
          <p:sp>
            <p:nvSpPr>
              <p:cNvPr id="213" name="Freeform: Shape 212">
                <a:extLst>
                  <a:ext uri="{FF2B5EF4-FFF2-40B4-BE49-F238E27FC236}">
                    <a16:creationId xmlns:a16="http://schemas.microsoft.com/office/drawing/2014/main" id="{EA57773F-798B-404B-9E4B-E5C800C861D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75" name="Freeform: Shape 274">
                <a:extLst>
                  <a:ext uri="{FF2B5EF4-FFF2-40B4-BE49-F238E27FC236}">
                    <a16:creationId xmlns:a16="http://schemas.microsoft.com/office/drawing/2014/main" id="{225A8C16-7A37-4E7E-8078-C8CAD9534646}"/>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76" name="Freeform: Shape 275">
                <a:extLst>
                  <a:ext uri="{FF2B5EF4-FFF2-40B4-BE49-F238E27FC236}">
                    <a16:creationId xmlns:a16="http://schemas.microsoft.com/office/drawing/2014/main" id="{EE8101E3-7D60-4118-BF19-05E0030CB80E}"/>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77" name="Freeform: Shape 276">
                <a:extLst>
                  <a:ext uri="{FF2B5EF4-FFF2-40B4-BE49-F238E27FC236}">
                    <a16:creationId xmlns:a16="http://schemas.microsoft.com/office/drawing/2014/main" id="{0E8B1403-F226-48B1-8E70-39F8EEF18C0F}"/>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93" name="Group 192">
              <a:extLst>
                <a:ext uri="{FF2B5EF4-FFF2-40B4-BE49-F238E27FC236}">
                  <a16:creationId xmlns:a16="http://schemas.microsoft.com/office/drawing/2014/main" id="{CC0217EE-9B2C-41BD-8A6C-6FD2329596E8}"/>
                </a:ext>
              </a:extLst>
            </p:cNvPr>
            <p:cNvGrpSpPr/>
            <p:nvPr/>
          </p:nvGrpSpPr>
          <p:grpSpPr>
            <a:xfrm>
              <a:off x="12436225" y="14174681"/>
              <a:ext cx="5457706" cy="5425411"/>
              <a:chOff x="8451075" y="2889337"/>
              <a:chExt cx="7485029" cy="7440738"/>
            </a:xfrm>
          </p:grpSpPr>
          <p:sp>
            <p:nvSpPr>
              <p:cNvPr id="209" name="Freeform: Shape 208">
                <a:extLst>
                  <a:ext uri="{FF2B5EF4-FFF2-40B4-BE49-F238E27FC236}">
                    <a16:creationId xmlns:a16="http://schemas.microsoft.com/office/drawing/2014/main" id="{37F9A13B-6592-44FE-AE84-92E24840B065}"/>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0" name="Freeform: Shape 209">
                <a:extLst>
                  <a:ext uri="{FF2B5EF4-FFF2-40B4-BE49-F238E27FC236}">
                    <a16:creationId xmlns:a16="http://schemas.microsoft.com/office/drawing/2014/main" id="{561B3918-D701-4780-89CA-4B2F53A98FDF}"/>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1" name="Freeform: Shape 210">
                <a:extLst>
                  <a:ext uri="{FF2B5EF4-FFF2-40B4-BE49-F238E27FC236}">
                    <a16:creationId xmlns:a16="http://schemas.microsoft.com/office/drawing/2014/main" id="{4455888C-F61D-46E6-AEE8-F953E24A0049}"/>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2" name="Freeform: Shape 211">
                <a:extLst>
                  <a:ext uri="{FF2B5EF4-FFF2-40B4-BE49-F238E27FC236}">
                    <a16:creationId xmlns:a16="http://schemas.microsoft.com/office/drawing/2014/main" id="{CA400557-BEFC-48A0-A3E1-9ED1E8764BCD}"/>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94" name="Group 193">
              <a:extLst>
                <a:ext uri="{FF2B5EF4-FFF2-40B4-BE49-F238E27FC236}">
                  <a16:creationId xmlns:a16="http://schemas.microsoft.com/office/drawing/2014/main" id="{C3EACC0F-63FF-4ED2-AD92-9DB2D54D75F1}"/>
                </a:ext>
              </a:extLst>
            </p:cNvPr>
            <p:cNvGrpSpPr/>
            <p:nvPr/>
          </p:nvGrpSpPr>
          <p:grpSpPr>
            <a:xfrm>
              <a:off x="18886364" y="20271861"/>
              <a:ext cx="6770922" cy="6730857"/>
              <a:chOff x="8451075" y="2889337"/>
              <a:chExt cx="7485029" cy="7440738"/>
            </a:xfrm>
          </p:grpSpPr>
          <p:sp>
            <p:nvSpPr>
              <p:cNvPr id="205" name="Freeform: Shape 204">
                <a:extLst>
                  <a:ext uri="{FF2B5EF4-FFF2-40B4-BE49-F238E27FC236}">
                    <a16:creationId xmlns:a16="http://schemas.microsoft.com/office/drawing/2014/main" id="{8F31B5CE-3C34-43D1-9583-8F836DC30801}"/>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6" name="Freeform: Shape 205">
                <a:extLst>
                  <a:ext uri="{FF2B5EF4-FFF2-40B4-BE49-F238E27FC236}">
                    <a16:creationId xmlns:a16="http://schemas.microsoft.com/office/drawing/2014/main" id="{1688985C-E992-46D1-B18A-DDB464CE1237}"/>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7" name="Freeform: Shape 206">
                <a:extLst>
                  <a:ext uri="{FF2B5EF4-FFF2-40B4-BE49-F238E27FC236}">
                    <a16:creationId xmlns:a16="http://schemas.microsoft.com/office/drawing/2014/main" id="{587B841E-8F34-43B8-AB60-B6965CC06F68}"/>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8" name="Freeform: Shape 207">
                <a:extLst>
                  <a:ext uri="{FF2B5EF4-FFF2-40B4-BE49-F238E27FC236}">
                    <a16:creationId xmlns:a16="http://schemas.microsoft.com/office/drawing/2014/main" id="{61EE75E5-945B-40D5-88B9-80D19AA42D5E}"/>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95" name="Group 194">
              <a:extLst>
                <a:ext uri="{FF2B5EF4-FFF2-40B4-BE49-F238E27FC236}">
                  <a16:creationId xmlns:a16="http://schemas.microsoft.com/office/drawing/2014/main" id="{56D9C0AD-27B0-45C8-B882-7BD1D809FE07}"/>
                </a:ext>
              </a:extLst>
            </p:cNvPr>
            <p:cNvGrpSpPr/>
            <p:nvPr/>
          </p:nvGrpSpPr>
          <p:grpSpPr>
            <a:xfrm>
              <a:off x="5941124" y="26049663"/>
              <a:ext cx="4458599" cy="4432217"/>
              <a:chOff x="8451075" y="2889337"/>
              <a:chExt cx="7485029" cy="7440738"/>
            </a:xfrm>
          </p:grpSpPr>
          <p:sp>
            <p:nvSpPr>
              <p:cNvPr id="201" name="Freeform: Shape 200">
                <a:extLst>
                  <a:ext uri="{FF2B5EF4-FFF2-40B4-BE49-F238E27FC236}">
                    <a16:creationId xmlns:a16="http://schemas.microsoft.com/office/drawing/2014/main" id="{FE5EF957-83F1-4386-B6CB-A77990A2A9D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2" name="Freeform: Shape 201">
                <a:extLst>
                  <a:ext uri="{FF2B5EF4-FFF2-40B4-BE49-F238E27FC236}">
                    <a16:creationId xmlns:a16="http://schemas.microsoft.com/office/drawing/2014/main" id="{504393D6-9C45-4E88-9F49-22956B8CD0AF}"/>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3" name="Freeform: Shape 202">
                <a:extLst>
                  <a:ext uri="{FF2B5EF4-FFF2-40B4-BE49-F238E27FC236}">
                    <a16:creationId xmlns:a16="http://schemas.microsoft.com/office/drawing/2014/main" id="{B6A58994-FCAA-4EA3-9A0F-5F46A1BB54CB}"/>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4" name="Freeform: Shape 203">
                <a:extLst>
                  <a:ext uri="{FF2B5EF4-FFF2-40B4-BE49-F238E27FC236}">
                    <a16:creationId xmlns:a16="http://schemas.microsoft.com/office/drawing/2014/main" id="{FBE1D687-6B7A-4284-B8B4-DEDFCB42C79A}"/>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96" name="Group 195">
              <a:extLst>
                <a:ext uri="{FF2B5EF4-FFF2-40B4-BE49-F238E27FC236}">
                  <a16:creationId xmlns:a16="http://schemas.microsoft.com/office/drawing/2014/main" id="{6DE9346F-6607-478D-8826-2A800CAAE016}"/>
                </a:ext>
              </a:extLst>
            </p:cNvPr>
            <p:cNvGrpSpPr/>
            <p:nvPr/>
          </p:nvGrpSpPr>
          <p:grpSpPr>
            <a:xfrm>
              <a:off x="-444571" y="24913310"/>
              <a:ext cx="4871833" cy="4843006"/>
              <a:chOff x="8451075" y="2889337"/>
              <a:chExt cx="7485029" cy="7440738"/>
            </a:xfrm>
          </p:grpSpPr>
          <p:sp>
            <p:nvSpPr>
              <p:cNvPr id="197" name="Freeform: Shape 196">
                <a:extLst>
                  <a:ext uri="{FF2B5EF4-FFF2-40B4-BE49-F238E27FC236}">
                    <a16:creationId xmlns:a16="http://schemas.microsoft.com/office/drawing/2014/main" id="{EC4F1614-97A7-4B27-A9B7-40B1E1EA0721}"/>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8" name="Freeform: Shape 197">
                <a:extLst>
                  <a:ext uri="{FF2B5EF4-FFF2-40B4-BE49-F238E27FC236}">
                    <a16:creationId xmlns:a16="http://schemas.microsoft.com/office/drawing/2014/main" id="{FCC0F145-CE15-42C6-B733-E2FD81E2FA8F}"/>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9" name="Freeform: Shape 198">
                <a:extLst>
                  <a:ext uri="{FF2B5EF4-FFF2-40B4-BE49-F238E27FC236}">
                    <a16:creationId xmlns:a16="http://schemas.microsoft.com/office/drawing/2014/main" id="{6230C9A8-B3C2-499B-BCA1-16FE6A6926DF}"/>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0" name="Freeform: Shape 199">
                <a:extLst>
                  <a:ext uri="{FF2B5EF4-FFF2-40B4-BE49-F238E27FC236}">
                    <a16:creationId xmlns:a16="http://schemas.microsoft.com/office/drawing/2014/main" id="{941F829D-4331-4E91-A095-15D3ABDC8D8D}"/>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grpSp>
        <p:nvGrpSpPr>
          <p:cNvPr id="92" name="Group 91">
            <a:extLst>
              <a:ext uri="{FF2B5EF4-FFF2-40B4-BE49-F238E27FC236}">
                <a16:creationId xmlns:a16="http://schemas.microsoft.com/office/drawing/2014/main" id="{F8F299CA-F8BA-4A46-A0E5-A5D9219D81BC}"/>
              </a:ext>
            </a:extLst>
          </p:cNvPr>
          <p:cNvGrpSpPr/>
          <p:nvPr/>
        </p:nvGrpSpPr>
        <p:grpSpPr>
          <a:xfrm>
            <a:off x="4194879" y="1706825"/>
            <a:ext cx="3802243" cy="4010488"/>
            <a:chOff x="1563688" y="3246708"/>
            <a:chExt cx="7605475" cy="8022019"/>
          </a:xfrm>
        </p:grpSpPr>
        <p:sp>
          <p:nvSpPr>
            <p:cNvPr id="93" name="One">
              <a:extLst>
                <a:ext uri="{FF2B5EF4-FFF2-40B4-BE49-F238E27FC236}">
                  <a16:creationId xmlns:a16="http://schemas.microsoft.com/office/drawing/2014/main" id="{55817D41-4332-4425-9B0B-08FE3138EFF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4" name="Two">
              <a:extLst>
                <a:ext uri="{FF2B5EF4-FFF2-40B4-BE49-F238E27FC236}">
                  <a16:creationId xmlns:a16="http://schemas.microsoft.com/office/drawing/2014/main" id="{39A71E27-7456-43B1-95AB-3EF745A9F314}"/>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hree">
              <a:extLst>
                <a:ext uri="{FF2B5EF4-FFF2-40B4-BE49-F238E27FC236}">
                  <a16:creationId xmlns:a16="http://schemas.microsoft.com/office/drawing/2014/main" id="{50DD8299-5050-443B-9731-57409DC69CF9}"/>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Four">
              <a:extLst>
                <a:ext uri="{FF2B5EF4-FFF2-40B4-BE49-F238E27FC236}">
                  <a16:creationId xmlns:a16="http://schemas.microsoft.com/office/drawing/2014/main" id="{2E968528-E244-4015-A824-3F8C50CF7363}"/>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7" name="TextBox 96">
            <a:extLst>
              <a:ext uri="{FF2B5EF4-FFF2-40B4-BE49-F238E27FC236}">
                <a16:creationId xmlns:a16="http://schemas.microsoft.com/office/drawing/2014/main" id="{D63143EA-847B-42FE-97AB-724DD317F5FD}"/>
              </a:ext>
            </a:extLst>
          </p:cNvPr>
          <p:cNvSpPr txBox="1"/>
          <p:nvPr/>
        </p:nvSpPr>
        <p:spPr>
          <a:xfrm>
            <a:off x="4981496" y="3151285"/>
            <a:ext cx="2229009" cy="646331"/>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entury Gothic"/>
                <a:ea typeface="+mn-ea"/>
                <a:cs typeface="+mn-cs"/>
              </a:rPr>
              <a:t>Dataset for our model</a:t>
            </a:r>
            <a:endParaRPr kumimoji="0" lang="en-US"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5220C68E-B97A-4F5D-99A3-70BDECC91BA6}"/>
              </a:ext>
            </a:extLst>
          </p:cNvPr>
          <p:cNvSpPr txBox="1"/>
          <p:nvPr/>
        </p:nvSpPr>
        <p:spPr>
          <a:xfrm>
            <a:off x="5629366" y="2051325"/>
            <a:ext cx="933269"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2.</a:t>
            </a:r>
          </a:p>
        </p:txBody>
      </p:sp>
      <p:sp>
        <p:nvSpPr>
          <p:cNvPr id="99" name="Rectangle 98">
            <a:extLst>
              <a:ext uri="{FF2B5EF4-FFF2-40B4-BE49-F238E27FC236}">
                <a16:creationId xmlns:a16="http://schemas.microsoft.com/office/drawing/2014/main" id="{EAD1B5C2-D615-4A19-908C-421B14E38C8B}"/>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6823829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3565A05-6D5F-4C4F-B1EE-2AC7F005F0EA}"/>
              </a:ext>
            </a:extLst>
          </p:cNvPr>
          <p:cNvGrpSpPr/>
          <p:nvPr/>
        </p:nvGrpSpPr>
        <p:grpSpPr>
          <a:xfrm>
            <a:off x="5868437" y="-523043"/>
            <a:ext cx="455126" cy="8469293"/>
            <a:chOff x="19391061" y="-4253615"/>
            <a:chExt cx="910371" cy="16940792"/>
          </a:xfrm>
        </p:grpSpPr>
        <p:pic>
          <p:nvPicPr>
            <p:cNvPr id="12" name="Graphic 11">
              <a:extLst>
                <a:ext uri="{FF2B5EF4-FFF2-40B4-BE49-F238E27FC236}">
                  <a16:creationId xmlns:a16="http://schemas.microsoft.com/office/drawing/2014/main" id="{444371EE-4590-4CD2-95D0-4CC87EAB97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3278925"/>
              <a:ext cx="2859752" cy="910371"/>
            </a:xfrm>
            <a:prstGeom prst="rect">
              <a:avLst/>
            </a:prstGeom>
          </p:spPr>
        </p:pic>
        <p:pic>
          <p:nvPicPr>
            <p:cNvPr id="13" name="Graphic 12">
              <a:extLst>
                <a:ext uri="{FF2B5EF4-FFF2-40B4-BE49-F238E27FC236}">
                  <a16:creationId xmlns:a16="http://schemas.microsoft.com/office/drawing/2014/main" id="{78FB7B87-8D85-44A4-8AB4-DAA5F74CAF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495969"/>
              <a:ext cx="2859752" cy="910371"/>
            </a:xfrm>
            <a:prstGeom prst="rect">
              <a:avLst/>
            </a:prstGeom>
          </p:spPr>
        </p:pic>
        <p:pic>
          <p:nvPicPr>
            <p:cNvPr id="14" name="Graphic 13">
              <a:extLst>
                <a:ext uri="{FF2B5EF4-FFF2-40B4-BE49-F238E27FC236}">
                  <a16:creationId xmlns:a16="http://schemas.microsoft.com/office/drawing/2014/main" id="{6009D20B-3A3D-41C4-AFB2-E68BD4FB8E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2326744"/>
              <a:ext cx="2859752" cy="910371"/>
            </a:xfrm>
            <a:prstGeom prst="rect">
              <a:avLst/>
            </a:prstGeom>
          </p:spPr>
        </p:pic>
        <p:pic>
          <p:nvPicPr>
            <p:cNvPr id="69" name="Graphic 68">
              <a:extLst>
                <a:ext uri="{FF2B5EF4-FFF2-40B4-BE49-F238E27FC236}">
                  <a16:creationId xmlns:a16="http://schemas.microsoft.com/office/drawing/2014/main" id="{20CEC279-E336-4164-81AA-FF16D5F135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5153073"/>
              <a:ext cx="2859752" cy="910371"/>
            </a:xfrm>
            <a:prstGeom prst="rect">
              <a:avLst/>
            </a:prstGeom>
          </p:spPr>
        </p:pic>
        <p:pic>
          <p:nvPicPr>
            <p:cNvPr id="70" name="Graphic 69">
              <a:extLst>
                <a:ext uri="{FF2B5EF4-FFF2-40B4-BE49-F238E27FC236}">
                  <a16:creationId xmlns:a16="http://schemas.microsoft.com/office/drawing/2014/main" id="{B0AAEBDA-BF2E-435C-A041-FC89DA450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7975786"/>
              <a:ext cx="2859752" cy="910371"/>
            </a:xfrm>
            <a:prstGeom prst="rect">
              <a:avLst/>
            </a:prstGeom>
          </p:spPr>
        </p:pic>
        <p:pic>
          <p:nvPicPr>
            <p:cNvPr id="71" name="Graphic 70">
              <a:extLst>
                <a:ext uri="{FF2B5EF4-FFF2-40B4-BE49-F238E27FC236}">
                  <a16:creationId xmlns:a16="http://schemas.microsoft.com/office/drawing/2014/main" id="{D251AFDB-4228-42C5-9A65-43E565B4D7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10802115"/>
              <a:ext cx="2859752" cy="910371"/>
            </a:xfrm>
            <a:prstGeom prst="rect">
              <a:avLst/>
            </a:prstGeom>
          </p:spPr>
        </p:pic>
      </p:grpSp>
      <p:grpSp>
        <p:nvGrpSpPr>
          <p:cNvPr id="92" name="Group 91">
            <a:extLst>
              <a:ext uri="{FF2B5EF4-FFF2-40B4-BE49-F238E27FC236}">
                <a16:creationId xmlns:a16="http://schemas.microsoft.com/office/drawing/2014/main" id="{F8F299CA-F8BA-4A46-A0E5-A5D9219D81BC}"/>
              </a:ext>
            </a:extLst>
          </p:cNvPr>
          <p:cNvGrpSpPr/>
          <p:nvPr/>
        </p:nvGrpSpPr>
        <p:grpSpPr>
          <a:xfrm>
            <a:off x="4194879" y="-4116568"/>
            <a:ext cx="3802243" cy="4010488"/>
            <a:chOff x="1563688" y="3246708"/>
            <a:chExt cx="7605475" cy="8022019"/>
          </a:xfrm>
        </p:grpSpPr>
        <p:sp>
          <p:nvSpPr>
            <p:cNvPr id="93" name="One">
              <a:extLst>
                <a:ext uri="{FF2B5EF4-FFF2-40B4-BE49-F238E27FC236}">
                  <a16:creationId xmlns:a16="http://schemas.microsoft.com/office/drawing/2014/main" id="{55817D41-4332-4425-9B0B-08FE3138EFF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4" name="Two">
              <a:extLst>
                <a:ext uri="{FF2B5EF4-FFF2-40B4-BE49-F238E27FC236}">
                  <a16:creationId xmlns:a16="http://schemas.microsoft.com/office/drawing/2014/main" id="{39A71E27-7456-43B1-95AB-3EF745A9F314}"/>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hree">
              <a:extLst>
                <a:ext uri="{FF2B5EF4-FFF2-40B4-BE49-F238E27FC236}">
                  <a16:creationId xmlns:a16="http://schemas.microsoft.com/office/drawing/2014/main" id="{50DD8299-5050-443B-9731-57409DC69CF9}"/>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Four">
              <a:extLst>
                <a:ext uri="{FF2B5EF4-FFF2-40B4-BE49-F238E27FC236}">
                  <a16:creationId xmlns:a16="http://schemas.microsoft.com/office/drawing/2014/main" id="{2E968528-E244-4015-A824-3F8C50CF7363}"/>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7" name="TextBox 96">
            <a:extLst>
              <a:ext uri="{FF2B5EF4-FFF2-40B4-BE49-F238E27FC236}">
                <a16:creationId xmlns:a16="http://schemas.microsoft.com/office/drawing/2014/main" id="{D63143EA-847B-42FE-97AB-724DD317F5FD}"/>
              </a:ext>
            </a:extLst>
          </p:cNvPr>
          <p:cNvSpPr txBox="1"/>
          <p:nvPr/>
        </p:nvSpPr>
        <p:spPr>
          <a:xfrm>
            <a:off x="4981496" y="-2672108"/>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8" name="TextBox 97">
            <a:extLst>
              <a:ext uri="{FF2B5EF4-FFF2-40B4-BE49-F238E27FC236}">
                <a16:creationId xmlns:a16="http://schemas.microsoft.com/office/drawing/2014/main" id="{5220C68E-B97A-4F5D-99A3-70BDECC91BA6}"/>
              </a:ext>
            </a:extLst>
          </p:cNvPr>
          <p:cNvSpPr txBox="1"/>
          <p:nvPr/>
        </p:nvSpPr>
        <p:spPr>
          <a:xfrm>
            <a:off x="5495515" y="-377206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99" name="Rectangle 98">
            <a:extLst>
              <a:ext uri="{FF2B5EF4-FFF2-40B4-BE49-F238E27FC236}">
                <a16:creationId xmlns:a16="http://schemas.microsoft.com/office/drawing/2014/main" id="{577D8149-2B5E-4AE2-9509-C3D8C0166198}"/>
              </a:ext>
            </a:extLst>
          </p:cNvPr>
          <p:cNvSpPr/>
          <p:nvPr/>
        </p:nvSpPr>
        <p:spPr>
          <a:xfrm>
            <a:off x="5862443" y="-2218550"/>
            <a:ext cx="684803"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g</a:t>
            </a:r>
          </a:p>
        </p:txBody>
      </p:sp>
      <p:grpSp>
        <p:nvGrpSpPr>
          <p:cNvPr id="140" name="Group 139">
            <a:extLst>
              <a:ext uri="{FF2B5EF4-FFF2-40B4-BE49-F238E27FC236}">
                <a16:creationId xmlns:a16="http://schemas.microsoft.com/office/drawing/2014/main" id="{F94DE0B4-5DFA-4164-8789-6AA47A1B7CD6}"/>
              </a:ext>
            </a:extLst>
          </p:cNvPr>
          <p:cNvGrpSpPr/>
          <p:nvPr/>
        </p:nvGrpSpPr>
        <p:grpSpPr>
          <a:xfrm>
            <a:off x="4004767" y="7117197"/>
            <a:ext cx="4182467" cy="4411537"/>
            <a:chOff x="8736553" y="3611344"/>
            <a:chExt cx="6914068" cy="7292746"/>
          </a:xfrm>
        </p:grpSpPr>
        <p:sp>
          <p:nvSpPr>
            <p:cNvPr id="141" name="One">
              <a:extLst>
                <a:ext uri="{FF2B5EF4-FFF2-40B4-BE49-F238E27FC236}">
                  <a16:creationId xmlns:a16="http://schemas.microsoft.com/office/drawing/2014/main" id="{D2E2A835-68C6-4767-9ECF-4AD55263C73D}"/>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4"/>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42" name="Two">
              <a:extLst>
                <a:ext uri="{FF2B5EF4-FFF2-40B4-BE49-F238E27FC236}">
                  <a16:creationId xmlns:a16="http://schemas.microsoft.com/office/drawing/2014/main" id="{CF2626D1-A7DB-4AFB-B786-CFF211210E63}"/>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4">
                    <a:lumMod val="75000"/>
                  </a:schemeClr>
                </a:gs>
                <a:gs pos="0">
                  <a:schemeClr val="accent4"/>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43" name="Three">
              <a:extLst>
                <a:ext uri="{FF2B5EF4-FFF2-40B4-BE49-F238E27FC236}">
                  <a16:creationId xmlns:a16="http://schemas.microsoft.com/office/drawing/2014/main" id="{DE906B25-DAA3-47FC-9534-6F195DB21F9D}"/>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4">
                    <a:lumMod val="75000"/>
                  </a:schemeClr>
                </a:gs>
                <a:gs pos="19000">
                  <a:schemeClr val="accent4">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44" name="Four">
              <a:extLst>
                <a:ext uri="{FF2B5EF4-FFF2-40B4-BE49-F238E27FC236}">
                  <a16:creationId xmlns:a16="http://schemas.microsoft.com/office/drawing/2014/main" id="{33BBF573-76A5-4FA4-8113-4DEADD0AEEF5}"/>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4">
                    <a:lumMod val="60000"/>
                    <a:lumOff val="40000"/>
                  </a:schemeClr>
                </a:gs>
                <a:gs pos="9000">
                  <a:schemeClr val="accent4">
                    <a:alpha val="0"/>
                    <a:lumMod val="60000"/>
                    <a:lumOff val="4000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145" name="TextBox 144">
            <a:extLst>
              <a:ext uri="{FF2B5EF4-FFF2-40B4-BE49-F238E27FC236}">
                <a16:creationId xmlns:a16="http://schemas.microsoft.com/office/drawing/2014/main" id="{8A3A7CF6-26FB-4B9B-986D-A24893ED50BE}"/>
              </a:ext>
            </a:extLst>
          </p:cNvPr>
          <p:cNvSpPr txBox="1"/>
          <p:nvPr/>
        </p:nvSpPr>
        <p:spPr>
          <a:xfrm>
            <a:off x="4981496" y="8635364"/>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Test Process</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146" name="TextBox 145">
            <a:extLst>
              <a:ext uri="{FF2B5EF4-FFF2-40B4-BE49-F238E27FC236}">
                <a16:creationId xmlns:a16="http://schemas.microsoft.com/office/drawing/2014/main" id="{E3DE4A63-C96B-4CB6-9283-91A1B96E15AB}"/>
              </a:ext>
            </a:extLst>
          </p:cNvPr>
          <p:cNvSpPr txBox="1"/>
          <p:nvPr/>
        </p:nvSpPr>
        <p:spPr>
          <a:xfrm>
            <a:off x="5495515" y="7535404"/>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sp>
        <p:nvSpPr>
          <p:cNvPr id="4" name="Rectangle 3">
            <a:extLst>
              <a:ext uri="{FF2B5EF4-FFF2-40B4-BE49-F238E27FC236}">
                <a16:creationId xmlns:a16="http://schemas.microsoft.com/office/drawing/2014/main" id="{A72BDC63-72EC-4C04-A4AA-77F369191269}"/>
              </a:ext>
            </a:extLst>
          </p:cNvPr>
          <p:cNvSpPr/>
          <p:nvPr/>
        </p:nvSpPr>
        <p:spPr>
          <a:xfrm>
            <a:off x="150920" y="191802"/>
            <a:ext cx="621437" cy="656410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71" name="Group 270">
            <a:extLst>
              <a:ext uri="{FF2B5EF4-FFF2-40B4-BE49-F238E27FC236}">
                <a16:creationId xmlns:a16="http://schemas.microsoft.com/office/drawing/2014/main" id="{EBEE9962-83EF-4448-AF02-86F94DFCF458}"/>
              </a:ext>
            </a:extLst>
          </p:cNvPr>
          <p:cNvGrpSpPr/>
          <p:nvPr/>
        </p:nvGrpSpPr>
        <p:grpSpPr>
          <a:xfrm>
            <a:off x="-222256" y="-4771550"/>
            <a:ext cx="13049229" cy="15238956"/>
            <a:chOff x="-444571" y="0"/>
            <a:chExt cx="26101857" cy="30481880"/>
          </a:xfrm>
        </p:grpSpPr>
        <p:grpSp>
          <p:nvGrpSpPr>
            <p:cNvPr id="272" name="Group 271">
              <a:extLst>
                <a:ext uri="{FF2B5EF4-FFF2-40B4-BE49-F238E27FC236}">
                  <a16:creationId xmlns:a16="http://schemas.microsoft.com/office/drawing/2014/main" id="{685E19CA-8BE8-4D45-A1A0-A15EEA9E205E}"/>
                </a:ext>
              </a:extLst>
            </p:cNvPr>
            <p:cNvGrpSpPr/>
            <p:nvPr/>
          </p:nvGrpSpPr>
          <p:grpSpPr>
            <a:xfrm>
              <a:off x="12218517" y="20165282"/>
              <a:ext cx="5893125" cy="5858254"/>
              <a:chOff x="8451075" y="2889337"/>
              <a:chExt cx="7485029" cy="7440738"/>
            </a:xfrm>
          </p:grpSpPr>
          <p:sp>
            <p:nvSpPr>
              <p:cNvPr id="328" name="Freeform: Shape 327">
                <a:extLst>
                  <a:ext uri="{FF2B5EF4-FFF2-40B4-BE49-F238E27FC236}">
                    <a16:creationId xmlns:a16="http://schemas.microsoft.com/office/drawing/2014/main" id="{C953B286-6F00-45D4-ADAD-7E60DF92990C}"/>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29" name="Freeform: Shape 328">
                <a:extLst>
                  <a:ext uri="{FF2B5EF4-FFF2-40B4-BE49-F238E27FC236}">
                    <a16:creationId xmlns:a16="http://schemas.microsoft.com/office/drawing/2014/main" id="{B0CD167B-589E-4AFD-A599-80CE1DC58690}"/>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30" name="Freeform: Shape 329">
                <a:extLst>
                  <a:ext uri="{FF2B5EF4-FFF2-40B4-BE49-F238E27FC236}">
                    <a16:creationId xmlns:a16="http://schemas.microsoft.com/office/drawing/2014/main" id="{A8019AD7-730F-4F1E-9C99-2E32608C1F44}"/>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31" name="Freeform: Shape 330">
                <a:extLst>
                  <a:ext uri="{FF2B5EF4-FFF2-40B4-BE49-F238E27FC236}">
                    <a16:creationId xmlns:a16="http://schemas.microsoft.com/office/drawing/2014/main" id="{2283F4A8-2D97-4700-A697-77764A964FE6}"/>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73" name="Group 272">
              <a:extLst>
                <a:ext uri="{FF2B5EF4-FFF2-40B4-BE49-F238E27FC236}">
                  <a16:creationId xmlns:a16="http://schemas.microsoft.com/office/drawing/2014/main" id="{8BC3717D-8A9F-47D2-B495-0C181C2373F7}"/>
                </a:ext>
              </a:extLst>
            </p:cNvPr>
            <p:cNvGrpSpPr/>
            <p:nvPr/>
          </p:nvGrpSpPr>
          <p:grpSpPr>
            <a:xfrm>
              <a:off x="4115323" y="344169"/>
              <a:ext cx="4317368" cy="4291821"/>
              <a:chOff x="8451075" y="2889337"/>
              <a:chExt cx="7485029" cy="7440738"/>
            </a:xfrm>
          </p:grpSpPr>
          <p:sp>
            <p:nvSpPr>
              <p:cNvPr id="324" name="Freeform: Shape 323">
                <a:extLst>
                  <a:ext uri="{FF2B5EF4-FFF2-40B4-BE49-F238E27FC236}">
                    <a16:creationId xmlns:a16="http://schemas.microsoft.com/office/drawing/2014/main" id="{D4A61F70-5E68-4608-9B44-F52B0458BDCB}"/>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25" name="Freeform: Shape 324">
                <a:extLst>
                  <a:ext uri="{FF2B5EF4-FFF2-40B4-BE49-F238E27FC236}">
                    <a16:creationId xmlns:a16="http://schemas.microsoft.com/office/drawing/2014/main" id="{11F8E877-53D1-4F49-9371-A1E874917F9F}"/>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26" name="Freeform: Shape 325">
                <a:extLst>
                  <a:ext uri="{FF2B5EF4-FFF2-40B4-BE49-F238E27FC236}">
                    <a16:creationId xmlns:a16="http://schemas.microsoft.com/office/drawing/2014/main" id="{87A12752-093D-4CC8-B1D3-75C3295500D3}"/>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27" name="Freeform: Shape 326">
                <a:extLst>
                  <a:ext uri="{FF2B5EF4-FFF2-40B4-BE49-F238E27FC236}">
                    <a16:creationId xmlns:a16="http://schemas.microsoft.com/office/drawing/2014/main" id="{128196BA-DE63-4D9E-972C-63CEADF255D7}"/>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74" name="Group 273">
              <a:extLst>
                <a:ext uri="{FF2B5EF4-FFF2-40B4-BE49-F238E27FC236}">
                  <a16:creationId xmlns:a16="http://schemas.microsoft.com/office/drawing/2014/main" id="{BBCF09F8-D71F-4B32-8EAE-412BD74C276E}"/>
                </a:ext>
              </a:extLst>
            </p:cNvPr>
            <p:cNvGrpSpPr/>
            <p:nvPr/>
          </p:nvGrpSpPr>
          <p:grpSpPr>
            <a:xfrm>
              <a:off x="1238531" y="5226904"/>
              <a:ext cx="5893125" cy="5858254"/>
              <a:chOff x="8451075" y="2889337"/>
              <a:chExt cx="7485029" cy="7440738"/>
            </a:xfrm>
          </p:grpSpPr>
          <p:sp>
            <p:nvSpPr>
              <p:cNvPr id="320" name="Freeform: Shape 319">
                <a:extLst>
                  <a:ext uri="{FF2B5EF4-FFF2-40B4-BE49-F238E27FC236}">
                    <a16:creationId xmlns:a16="http://schemas.microsoft.com/office/drawing/2014/main" id="{A720EC3F-16E1-4532-927C-2823FC738FE2}"/>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21" name="Freeform: Shape 320">
                <a:extLst>
                  <a:ext uri="{FF2B5EF4-FFF2-40B4-BE49-F238E27FC236}">
                    <a16:creationId xmlns:a16="http://schemas.microsoft.com/office/drawing/2014/main" id="{762DCB47-8E7E-4786-9242-1A6C2718CB6A}"/>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22" name="Freeform: Shape 321">
                <a:extLst>
                  <a:ext uri="{FF2B5EF4-FFF2-40B4-BE49-F238E27FC236}">
                    <a16:creationId xmlns:a16="http://schemas.microsoft.com/office/drawing/2014/main" id="{2369B47E-6605-4609-B59F-83AEB1148F8E}"/>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23" name="Freeform: Shape 322">
                <a:extLst>
                  <a:ext uri="{FF2B5EF4-FFF2-40B4-BE49-F238E27FC236}">
                    <a16:creationId xmlns:a16="http://schemas.microsoft.com/office/drawing/2014/main" id="{B5B691BE-3964-4F45-980F-63C006E24967}"/>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75" name="Group 274">
              <a:extLst>
                <a:ext uri="{FF2B5EF4-FFF2-40B4-BE49-F238E27FC236}">
                  <a16:creationId xmlns:a16="http://schemas.microsoft.com/office/drawing/2014/main" id="{51B23DD6-A20F-4465-9528-A9FCEA7A6BB2}"/>
                </a:ext>
              </a:extLst>
            </p:cNvPr>
            <p:cNvGrpSpPr/>
            <p:nvPr/>
          </p:nvGrpSpPr>
          <p:grpSpPr>
            <a:xfrm>
              <a:off x="16778975" y="0"/>
              <a:ext cx="6770922" cy="6730857"/>
              <a:chOff x="8451075" y="2889337"/>
              <a:chExt cx="7485029" cy="7440738"/>
            </a:xfrm>
          </p:grpSpPr>
          <p:sp>
            <p:nvSpPr>
              <p:cNvPr id="316" name="Freeform: Shape 315">
                <a:extLst>
                  <a:ext uri="{FF2B5EF4-FFF2-40B4-BE49-F238E27FC236}">
                    <a16:creationId xmlns:a16="http://schemas.microsoft.com/office/drawing/2014/main" id="{06DC718C-C726-4DB9-BC39-360607917416}"/>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7" name="Freeform: Shape 316">
                <a:extLst>
                  <a:ext uri="{FF2B5EF4-FFF2-40B4-BE49-F238E27FC236}">
                    <a16:creationId xmlns:a16="http://schemas.microsoft.com/office/drawing/2014/main" id="{EF373CA1-E91F-4DCB-8234-F8F8459DED2C}"/>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8" name="Freeform: Shape 317">
                <a:extLst>
                  <a:ext uri="{FF2B5EF4-FFF2-40B4-BE49-F238E27FC236}">
                    <a16:creationId xmlns:a16="http://schemas.microsoft.com/office/drawing/2014/main" id="{9D26F603-B9B0-4F04-8F39-FD174791B0A3}"/>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9" name="Freeform: Shape 318">
                <a:extLst>
                  <a:ext uri="{FF2B5EF4-FFF2-40B4-BE49-F238E27FC236}">
                    <a16:creationId xmlns:a16="http://schemas.microsoft.com/office/drawing/2014/main" id="{9A212738-B6AD-49B7-8DC3-568628CD1AE5}"/>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76" name="Group 275">
              <a:extLst>
                <a:ext uri="{FF2B5EF4-FFF2-40B4-BE49-F238E27FC236}">
                  <a16:creationId xmlns:a16="http://schemas.microsoft.com/office/drawing/2014/main" id="{85331E05-447D-4A17-8A71-12DC8C41CBEF}"/>
                </a:ext>
              </a:extLst>
            </p:cNvPr>
            <p:cNvGrpSpPr/>
            <p:nvPr/>
          </p:nvGrpSpPr>
          <p:grpSpPr>
            <a:xfrm>
              <a:off x="13946872" y="7309998"/>
              <a:ext cx="5457706" cy="5425411"/>
              <a:chOff x="8451075" y="2889337"/>
              <a:chExt cx="7485029" cy="7440738"/>
            </a:xfrm>
          </p:grpSpPr>
          <p:sp>
            <p:nvSpPr>
              <p:cNvPr id="312" name="Freeform: Shape 311">
                <a:extLst>
                  <a:ext uri="{FF2B5EF4-FFF2-40B4-BE49-F238E27FC236}">
                    <a16:creationId xmlns:a16="http://schemas.microsoft.com/office/drawing/2014/main" id="{DB04F121-84C6-4A58-B0BE-24C55E07D792}"/>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3" name="Freeform: Shape 312">
                <a:extLst>
                  <a:ext uri="{FF2B5EF4-FFF2-40B4-BE49-F238E27FC236}">
                    <a16:creationId xmlns:a16="http://schemas.microsoft.com/office/drawing/2014/main" id="{82E46AE4-6D46-4F98-A705-DA6137707360}"/>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4" name="Freeform: Shape 313">
                <a:extLst>
                  <a:ext uri="{FF2B5EF4-FFF2-40B4-BE49-F238E27FC236}">
                    <a16:creationId xmlns:a16="http://schemas.microsoft.com/office/drawing/2014/main" id="{CE06322E-E8D0-4136-BE4A-C3B83D69D10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5" name="Freeform: Shape 314">
                <a:extLst>
                  <a:ext uri="{FF2B5EF4-FFF2-40B4-BE49-F238E27FC236}">
                    <a16:creationId xmlns:a16="http://schemas.microsoft.com/office/drawing/2014/main" id="{75161100-2796-4D2D-BFBA-EBEE61281AB8}"/>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77" name="Group 276">
              <a:extLst>
                <a:ext uri="{FF2B5EF4-FFF2-40B4-BE49-F238E27FC236}">
                  <a16:creationId xmlns:a16="http://schemas.microsoft.com/office/drawing/2014/main" id="{0EE1CF0D-4D6C-4A28-9A87-18590E9112DF}"/>
                </a:ext>
              </a:extLst>
            </p:cNvPr>
            <p:cNvGrpSpPr/>
            <p:nvPr/>
          </p:nvGrpSpPr>
          <p:grpSpPr>
            <a:xfrm>
              <a:off x="6232165" y="11676070"/>
              <a:ext cx="4317368" cy="4291821"/>
              <a:chOff x="8451075" y="2889337"/>
              <a:chExt cx="7485029" cy="7440738"/>
            </a:xfrm>
          </p:grpSpPr>
          <p:sp>
            <p:nvSpPr>
              <p:cNvPr id="308" name="Freeform: Shape 307">
                <a:extLst>
                  <a:ext uri="{FF2B5EF4-FFF2-40B4-BE49-F238E27FC236}">
                    <a16:creationId xmlns:a16="http://schemas.microsoft.com/office/drawing/2014/main" id="{8FDFD4EE-4FD7-4353-B492-ED0A7AF23E4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9" name="Freeform: Shape 308">
                <a:extLst>
                  <a:ext uri="{FF2B5EF4-FFF2-40B4-BE49-F238E27FC236}">
                    <a16:creationId xmlns:a16="http://schemas.microsoft.com/office/drawing/2014/main" id="{B81F378E-6873-4F15-8C70-829F9F893C1F}"/>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0" name="Freeform: Shape 309">
                <a:extLst>
                  <a:ext uri="{FF2B5EF4-FFF2-40B4-BE49-F238E27FC236}">
                    <a16:creationId xmlns:a16="http://schemas.microsoft.com/office/drawing/2014/main" id="{B5083C35-A515-4EE0-AAE8-389248B914D9}"/>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11" name="Freeform: Shape 310">
                <a:extLst>
                  <a:ext uri="{FF2B5EF4-FFF2-40B4-BE49-F238E27FC236}">
                    <a16:creationId xmlns:a16="http://schemas.microsoft.com/office/drawing/2014/main" id="{5746CC7C-58A7-482F-928B-7B746A2AFFE2}"/>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78" name="Group 277">
              <a:extLst>
                <a:ext uri="{FF2B5EF4-FFF2-40B4-BE49-F238E27FC236}">
                  <a16:creationId xmlns:a16="http://schemas.microsoft.com/office/drawing/2014/main" id="{6C14B3BB-89B3-4D8D-8EE0-D91648CC0BAC}"/>
                </a:ext>
              </a:extLst>
            </p:cNvPr>
            <p:cNvGrpSpPr/>
            <p:nvPr/>
          </p:nvGrpSpPr>
          <p:grpSpPr>
            <a:xfrm>
              <a:off x="1992607" y="16558804"/>
              <a:ext cx="7255892" cy="7212957"/>
              <a:chOff x="8451075" y="2889337"/>
              <a:chExt cx="7485029" cy="7440738"/>
            </a:xfrm>
          </p:grpSpPr>
          <p:sp>
            <p:nvSpPr>
              <p:cNvPr id="304" name="Freeform: Shape 303">
                <a:extLst>
                  <a:ext uri="{FF2B5EF4-FFF2-40B4-BE49-F238E27FC236}">
                    <a16:creationId xmlns:a16="http://schemas.microsoft.com/office/drawing/2014/main" id="{71899E38-5A6B-4319-8942-2E2D3212EB92}"/>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5" name="Freeform: Shape 304">
                <a:extLst>
                  <a:ext uri="{FF2B5EF4-FFF2-40B4-BE49-F238E27FC236}">
                    <a16:creationId xmlns:a16="http://schemas.microsoft.com/office/drawing/2014/main" id="{0D525A1E-52D4-400E-B08D-6B56D0F1BD39}"/>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6" name="Freeform: Shape 305">
                <a:extLst>
                  <a:ext uri="{FF2B5EF4-FFF2-40B4-BE49-F238E27FC236}">
                    <a16:creationId xmlns:a16="http://schemas.microsoft.com/office/drawing/2014/main" id="{42C20B33-64BB-45B7-BDEF-9949614A2A2D}"/>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7" name="Freeform: Shape 306">
                <a:extLst>
                  <a:ext uri="{FF2B5EF4-FFF2-40B4-BE49-F238E27FC236}">
                    <a16:creationId xmlns:a16="http://schemas.microsoft.com/office/drawing/2014/main" id="{23DF11F3-D425-4819-8918-A791E9CFEEC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79" name="Group 278">
              <a:extLst>
                <a:ext uri="{FF2B5EF4-FFF2-40B4-BE49-F238E27FC236}">
                  <a16:creationId xmlns:a16="http://schemas.microsoft.com/office/drawing/2014/main" id="{D72AF71F-2898-4452-9C7D-EBE95AB48039}"/>
                </a:ext>
              </a:extLst>
            </p:cNvPr>
            <p:cNvGrpSpPr/>
            <p:nvPr/>
          </p:nvGrpSpPr>
          <p:grpSpPr>
            <a:xfrm>
              <a:off x="19404578" y="14885624"/>
              <a:ext cx="4871833" cy="4843006"/>
              <a:chOff x="8451075" y="2889337"/>
              <a:chExt cx="7485029" cy="7440738"/>
            </a:xfrm>
          </p:grpSpPr>
          <p:sp>
            <p:nvSpPr>
              <p:cNvPr id="300" name="Freeform: Shape 299">
                <a:extLst>
                  <a:ext uri="{FF2B5EF4-FFF2-40B4-BE49-F238E27FC236}">
                    <a16:creationId xmlns:a16="http://schemas.microsoft.com/office/drawing/2014/main" id="{09E7408F-41CF-4FB5-943A-7D628217055E}"/>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1" name="Freeform: Shape 300">
                <a:extLst>
                  <a:ext uri="{FF2B5EF4-FFF2-40B4-BE49-F238E27FC236}">
                    <a16:creationId xmlns:a16="http://schemas.microsoft.com/office/drawing/2014/main" id="{B920B0F1-F5E5-4E9B-8D6B-F4D9356D50E4}"/>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2" name="Freeform: Shape 301">
                <a:extLst>
                  <a:ext uri="{FF2B5EF4-FFF2-40B4-BE49-F238E27FC236}">
                    <a16:creationId xmlns:a16="http://schemas.microsoft.com/office/drawing/2014/main" id="{47121AF6-6F91-4964-9147-77F4F1FF6EB1}"/>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303" name="Freeform: Shape 302">
                <a:extLst>
                  <a:ext uri="{FF2B5EF4-FFF2-40B4-BE49-F238E27FC236}">
                    <a16:creationId xmlns:a16="http://schemas.microsoft.com/office/drawing/2014/main" id="{069C26B9-7B88-4214-88AF-33759BD1722E}"/>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80" name="Group 279">
              <a:extLst>
                <a:ext uri="{FF2B5EF4-FFF2-40B4-BE49-F238E27FC236}">
                  <a16:creationId xmlns:a16="http://schemas.microsoft.com/office/drawing/2014/main" id="{36794986-2818-49CC-872A-B29CAA47206E}"/>
                </a:ext>
              </a:extLst>
            </p:cNvPr>
            <p:cNvGrpSpPr/>
            <p:nvPr/>
          </p:nvGrpSpPr>
          <p:grpSpPr>
            <a:xfrm>
              <a:off x="12436225" y="14174681"/>
              <a:ext cx="5457706" cy="5425411"/>
              <a:chOff x="8451075" y="2889337"/>
              <a:chExt cx="7485029" cy="7440738"/>
            </a:xfrm>
          </p:grpSpPr>
          <p:sp>
            <p:nvSpPr>
              <p:cNvPr id="296" name="Freeform: Shape 295">
                <a:extLst>
                  <a:ext uri="{FF2B5EF4-FFF2-40B4-BE49-F238E27FC236}">
                    <a16:creationId xmlns:a16="http://schemas.microsoft.com/office/drawing/2014/main" id="{ADE28785-5DA6-4AAA-9E39-EB17FEEB9B5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7" name="Freeform: Shape 296">
                <a:extLst>
                  <a:ext uri="{FF2B5EF4-FFF2-40B4-BE49-F238E27FC236}">
                    <a16:creationId xmlns:a16="http://schemas.microsoft.com/office/drawing/2014/main" id="{AD1DAFA8-7631-42D4-8DEA-2AD6D422A188}"/>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8" name="Freeform: Shape 297">
                <a:extLst>
                  <a:ext uri="{FF2B5EF4-FFF2-40B4-BE49-F238E27FC236}">
                    <a16:creationId xmlns:a16="http://schemas.microsoft.com/office/drawing/2014/main" id="{9031F7EF-7E9F-4FB8-A238-F28B1E2B3544}"/>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9" name="Freeform: Shape 298">
                <a:extLst>
                  <a:ext uri="{FF2B5EF4-FFF2-40B4-BE49-F238E27FC236}">
                    <a16:creationId xmlns:a16="http://schemas.microsoft.com/office/drawing/2014/main" id="{C2FC5695-8811-4FF3-95A4-79324377B965}"/>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81" name="Group 280">
              <a:extLst>
                <a:ext uri="{FF2B5EF4-FFF2-40B4-BE49-F238E27FC236}">
                  <a16:creationId xmlns:a16="http://schemas.microsoft.com/office/drawing/2014/main" id="{428361DA-7626-4372-BC54-576AAB95FFFE}"/>
                </a:ext>
              </a:extLst>
            </p:cNvPr>
            <p:cNvGrpSpPr/>
            <p:nvPr/>
          </p:nvGrpSpPr>
          <p:grpSpPr>
            <a:xfrm>
              <a:off x="18886364" y="20271861"/>
              <a:ext cx="6770922" cy="6730857"/>
              <a:chOff x="8451075" y="2889337"/>
              <a:chExt cx="7485029" cy="7440738"/>
            </a:xfrm>
          </p:grpSpPr>
          <p:sp>
            <p:nvSpPr>
              <p:cNvPr id="292" name="Freeform: Shape 291">
                <a:extLst>
                  <a:ext uri="{FF2B5EF4-FFF2-40B4-BE49-F238E27FC236}">
                    <a16:creationId xmlns:a16="http://schemas.microsoft.com/office/drawing/2014/main" id="{17CE99AD-5C5E-4EA4-803E-02712F127E5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3" name="Freeform: Shape 292">
                <a:extLst>
                  <a:ext uri="{FF2B5EF4-FFF2-40B4-BE49-F238E27FC236}">
                    <a16:creationId xmlns:a16="http://schemas.microsoft.com/office/drawing/2014/main" id="{78A34450-88B7-4EB4-B67E-E195F6230CC8}"/>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4" name="Freeform: Shape 293">
                <a:extLst>
                  <a:ext uri="{FF2B5EF4-FFF2-40B4-BE49-F238E27FC236}">
                    <a16:creationId xmlns:a16="http://schemas.microsoft.com/office/drawing/2014/main" id="{2E4FE061-CAB0-4532-9930-BDA56BBBD10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5" name="Freeform: Shape 294">
                <a:extLst>
                  <a:ext uri="{FF2B5EF4-FFF2-40B4-BE49-F238E27FC236}">
                    <a16:creationId xmlns:a16="http://schemas.microsoft.com/office/drawing/2014/main" id="{F8355E19-3661-4A6A-B837-CAAD57984F4D}"/>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82" name="Group 281">
              <a:extLst>
                <a:ext uri="{FF2B5EF4-FFF2-40B4-BE49-F238E27FC236}">
                  <a16:creationId xmlns:a16="http://schemas.microsoft.com/office/drawing/2014/main" id="{1E00550B-6C4C-4D74-9272-2ADB9E92129C}"/>
                </a:ext>
              </a:extLst>
            </p:cNvPr>
            <p:cNvGrpSpPr/>
            <p:nvPr/>
          </p:nvGrpSpPr>
          <p:grpSpPr>
            <a:xfrm>
              <a:off x="5941124" y="26049663"/>
              <a:ext cx="4458599" cy="4432217"/>
              <a:chOff x="8451075" y="2889337"/>
              <a:chExt cx="7485029" cy="7440738"/>
            </a:xfrm>
          </p:grpSpPr>
          <p:sp>
            <p:nvSpPr>
              <p:cNvPr id="288" name="Freeform: Shape 287">
                <a:extLst>
                  <a:ext uri="{FF2B5EF4-FFF2-40B4-BE49-F238E27FC236}">
                    <a16:creationId xmlns:a16="http://schemas.microsoft.com/office/drawing/2014/main" id="{4AB74482-89F6-4692-8C23-8673DFE840A9}"/>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9" name="Freeform: Shape 288">
                <a:extLst>
                  <a:ext uri="{FF2B5EF4-FFF2-40B4-BE49-F238E27FC236}">
                    <a16:creationId xmlns:a16="http://schemas.microsoft.com/office/drawing/2014/main" id="{AD6653FE-D079-46C0-851B-853E357983BA}"/>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0" name="Freeform: Shape 289">
                <a:extLst>
                  <a:ext uri="{FF2B5EF4-FFF2-40B4-BE49-F238E27FC236}">
                    <a16:creationId xmlns:a16="http://schemas.microsoft.com/office/drawing/2014/main" id="{10D21582-CCA9-45E5-A837-89727BA79DCE}"/>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91" name="Freeform: Shape 290">
                <a:extLst>
                  <a:ext uri="{FF2B5EF4-FFF2-40B4-BE49-F238E27FC236}">
                    <a16:creationId xmlns:a16="http://schemas.microsoft.com/office/drawing/2014/main" id="{9E0A49CC-BD93-4D6E-80DF-D5F47EC0B022}"/>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83" name="Group 282">
              <a:extLst>
                <a:ext uri="{FF2B5EF4-FFF2-40B4-BE49-F238E27FC236}">
                  <a16:creationId xmlns:a16="http://schemas.microsoft.com/office/drawing/2014/main" id="{B664BCE6-2559-4FF9-93F8-2DCB498ED9E1}"/>
                </a:ext>
              </a:extLst>
            </p:cNvPr>
            <p:cNvGrpSpPr/>
            <p:nvPr/>
          </p:nvGrpSpPr>
          <p:grpSpPr>
            <a:xfrm>
              <a:off x="-444571" y="24913310"/>
              <a:ext cx="4871833" cy="4843006"/>
              <a:chOff x="8451075" y="2889337"/>
              <a:chExt cx="7485029" cy="7440738"/>
            </a:xfrm>
          </p:grpSpPr>
          <p:sp>
            <p:nvSpPr>
              <p:cNvPr id="284" name="Freeform: Shape 283">
                <a:extLst>
                  <a:ext uri="{FF2B5EF4-FFF2-40B4-BE49-F238E27FC236}">
                    <a16:creationId xmlns:a16="http://schemas.microsoft.com/office/drawing/2014/main" id="{B5747795-5AD6-4777-9BAE-4D77F69573B1}"/>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5" name="Freeform: Shape 284">
                <a:extLst>
                  <a:ext uri="{FF2B5EF4-FFF2-40B4-BE49-F238E27FC236}">
                    <a16:creationId xmlns:a16="http://schemas.microsoft.com/office/drawing/2014/main" id="{B024DF07-E097-46F2-B39F-97097B632A3C}"/>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6" name="Freeform: Shape 285">
                <a:extLst>
                  <a:ext uri="{FF2B5EF4-FFF2-40B4-BE49-F238E27FC236}">
                    <a16:creationId xmlns:a16="http://schemas.microsoft.com/office/drawing/2014/main" id="{F8E02558-F366-4D8A-86EF-2FF98B73A1C8}"/>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87" name="Freeform: Shape 286">
                <a:extLst>
                  <a:ext uri="{FF2B5EF4-FFF2-40B4-BE49-F238E27FC236}">
                    <a16:creationId xmlns:a16="http://schemas.microsoft.com/office/drawing/2014/main" id="{2DEB991A-072E-4EE8-ABCD-1B3ECAFE0004}"/>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grpSp>
        <p:nvGrpSpPr>
          <p:cNvPr id="107" name="Group 106">
            <a:extLst>
              <a:ext uri="{FF2B5EF4-FFF2-40B4-BE49-F238E27FC236}">
                <a16:creationId xmlns:a16="http://schemas.microsoft.com/office/drawing/2014/main" id="{A1BCA261-96A6-4B4B-853B-FA20B852EB14}"/>
              </a:ext>
            </a:extLst>
          </p:cNvPr>
          <p:cNvGrpSpPr/>
          <p:nvPr/>
        </p:nvGrpSpPr>
        <p:grpSpPr>
          <a:xfrm>
            <a:off x="4194879" y="1880896"/>
            <a:ext cx="3802242" cy="4010488"/>
            <a:chOff x="8736552" y="3611344"/>
            <a:chExt cx="6914067" cy="7292746"/>
          </a:xfrm>
        </p:grpSpPr>
        <p:sp>
          <p:nvSpPr>
            <p:cNvPr id="108" name="One">
              <a:extLst>
                <a:ext uri="{FF2B5EF4-FFF2-40B4-BE49-F238E27FC236}">
                  <a16:creationId xmlns:a16="http://schemas.microsoft.com/office/drawing/2014/main" id="{030961FA-E979-4821-86F3-3238F6CFA609}"/>
                </a:ext>
              </a:extLst>
            </p:cNvPr>
            <p:cNvSpPr/>
            <p:nvPr/>
          </p:nvSpPr>
          <p:spPr>
            <a:xfrm>
              <a:off x="9395685"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3"/>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9" name="Two">
              <a:extLst>
                <a:ext uri="{FF2B5EF4-FFF2-40B4-BE49-F238E27FC236}">
                  <a16:creationId xmlns:a16="http://schemas.microsoft.com/office/drawing/2014/main" id="{6C5AF791-CF00-4AD7-AEF7-0448FF5EAAD1}"/>
                </a:ext>
              </a:extLst>
            </p:cNvPr>
            <p:cNvSpPr/>
            <p:nvPr/>
          </p:nvSpPr>
          <p:spPr>
            <a:xfrm>
              <a:off x="9312956"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3">
                    <a:lumMod val="75000"/>
                  </a:schemeClr>
                </a:gs>
                <a:gs pos="0">
                  <a:schemeClr val="accent3"/>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10" name="Three">
              <a:extLst>
                <a:ext uri="{FF2B5EF4-FFF2-40B4-BE49-F238E27FC236}">
                  <a16:creationId xmlns:a16="http://schemas.microsoft.com/office/drawing/2014/main" id="{0C4186A7-568D-4257-8905-4857A4DF0990}"/>
                </a:ext>
              </a:extLst>
            </p:cNvPr>
            <p:cNvSpPr/>
            <p:nvPr/>
          </p:nvSpPr>
          <p:spPr>
            <a:xfrm>
              <a:off x="8736552" y="4030932"/>
              <a:ext cx="6914067"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3">
                    <a:lumMod val="75000"/>
                  </a:schemeClr>
                </a:gs>
                <a:gs pos="19000">
                  <a:schemeClr val="accent3">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11" name="Four">
              <a:extLst>
                <a:ext uri="{FF2B5EF4-FFF2-40B4-BE49-F238E27FC236}">
                  <a16:creationId xmlns:a16="http://schemas.microsoft.com/office/drawing/2014/main" id="{F20DAB64-D657-4F4C-BB61-BF4AE54FF0E1}"/>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3">
                    <a:lumMod val="60000"/>
                    <a:lumOff val="40000"/>
                  </a:schemeClr>
                </a:gs>
                <a:gs pos="9000">
                  <a:schemeClr val="accent3">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112" name="TextBox 111">
            <a:extLst>
              <a:ext uri="{FF2B5EF4-FFF2-40B4-BE49-F238E27FC236}">
                <a16:creationId xmlns:a16="http://schemas.microsoft.com/office/drawing/2014/main" id="{75EA8058-8708-4FB2-8918-8F7B589B5CDE}"/>
              </a:ext>
            </a:extLst>
          </p:cNvPr>
          <p:cNvSpPr txBox="1"/>
          <p:nvPr/>
        </p:nvSpPr>
        <p:spPr>
          <a:xfrm>
            <a:off x="5010114" y="3548892"/>
            <a:ext cx="2229009" cy="369332"/>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entury Gothic"/>
                <a:ea typeface="+mn-ea"/>
                <a:cs typeface="+mn-cs"/>
              </a:rPr>
              <a:t>Data visualization</a:t>
            </a:r>
          </a:p>
        </p:txBody>
      </p:sp>
      <p:sp>
        <p:nvSpPr>
          <p:cNvPr id="113" name="TextBox 112">
            <a:extLst>
              <a:ext uri="{FF2B5EF4-FFF2-40B4-BE49-F238E27FC236}">
                <a16:creationId xmlns:a16="http://schemas.microsoft.com/office/drawing/2014/main" id="{AF3E0961-0FFF-49DC-8176-6356E22B0711}"/>
              </a:ext>
            </a:extLst>
          </p:cNvPr>
          <p:cNvSpPr txBox="1"/>
          <p:nvPr/>
        </p:nvSpPr>
        <p:spPr>
          <a:xfrm>
            <a:off x="5629366" y="2191629"/>
            <a:ext cx="933269"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3.</a:t>
            </a:r>
          </a:p>
        </p:txBody>
      </p:sp>
      <p:sp>
        <p:nvSpPr>
          <p:cNvPr id="100" name="Rectangle 99">
            <a:extLst>
              <a:ext uri="{FF2B5EF4-FFF2-40B4-BE49-F238E27FC236}">
                <a16:creationId xmlns:a16="http://schemas.microsoft.com/office/drawing/2014/main" id="{8890CC4E-FF3B-445F-9A6B-E84DE4061AB2}"/>
              </a:ext>
            </a:extLst>
          </p:cNvPr>
          <p:cNvSpPr/>
          <p:nvPr/>
        </p:nvSpPr>
        <p:spPr>
          <a:xfrm>
            <a:off x="11705091" y="4527312"/>
            <a:ext cx="431534" cy="345296"/>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399959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04" name="Group 403">
            <a:extLst>
              <a:ext uri="{FF2B5EF4-FFF2-40B4-BE49-F238E27FC236}">
                <a16:creationId xmlns:a16="http://schemas.microsoft.com/office/drawing/2014/main" id="{63AB7E99-14D1-4843-AE7B-08AB8401C8C3}"/>
              </a:ext>
            </a:extLst>
          </p:cNvPr>
          <p:cNvGrpSpPr/>
          <p:nvPr/>
        </p:nvGrpSpPr>
        <p:grpSpPr>
          <a:xfrm>
            <a:off x="5868437" y="-1620618"/>
            <a:ext cx="455126" cy="8478617"/>
            <a:chOff x="19391061" y="-4253615"/>
            <a:chExt cx="910371" cy="16940792"/>
          </a:xfrm>
        </p:grpSpPr>
        <p:pic>
          <p:nvPicPr>
            <p:cNvPr id="405" name="Graphic 404">
              <a:extLst>
                <a:ext uri="{FF2B5EF4-FFF2-40B4-BE49-F238E27FC236}">
                  <a16:creationId xmlns:a16="http://schemas.microsoft.com/office/drawing/2014/main" id="{CF2C0880-8375-4E15-A80E-EA0DD6D8B4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3278925"/>
              <a:ext cx="2859752" cy="910371"/>
            </a:xfrm>
            <a:prstGeom prst="rect">
              <a:avLst/>
            </a:prstGeom>
          </p:spPr>
        </p:pic>
        <p:pic>
          <p:nvPicPr>
            <p:cNvPr id="406" name="Graphic 405">
              <a:extLst>
                <a:ext uri="{FF2B5EF4-FFF2-40B4-BE49-F238E27FC236}">
                  <a16:creationId xmlns:a16="http://schemas.microsoft.com/office/drawing/2014/main" id="{2285E70F-A619-4839-BF40-292A617EB0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495969"/>
              <a:ext cx="2859752" cy="910371"/>
            </a:xfrm>
            <a:prstGeom prst="rect">
              <a:avLst/>
            </a:prstGeom>
          </p:spPr>
        </p:pic>
        <p:pic>
          <p:nvPicPr>
            <p:cNvPr id="407" name="Graphic 406">
              <a:extLst>
                <a:ext uri="{FF2B5EF4-FFF2-40B4-BE49-F238E27FC236}">
                  <a16:creationId xmlns:a16="http://schemas.microsoft.com/office/drawing/2014/main" id="{D3265D26-DEEA-4520-98C8-6832166A8D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2326744"/>
              <a:ext cx="2859752" cy="910371"/>
            </a:xfrm>
            <a:prstGeom prst="rect">
              <a:avLst/>
            </a:prstGeom>
          </p:spPr>
        </p:pic>
        <p:pic>
          <p:nvPicPr>
            <p:cNvPr id="408" name="Graphic 407">
              <a:extLst>
                <a:ext uri="{FF2B5EF4-FFF2-40B4-BE49-F238E27FC236}">
                  <a16:creationId xmlns:a16="http://schemas.microsoft.com/office/drawing/2014/main" id="{55A59780-47C1-4FC4-978F-F494F216B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5153073"/>
              <a:ext cx="2859752" cy="910371"/>
            </a:xfrm>
            <a:prstGeom prst="rect">
              <a:avLst/>
            </a:prstGeom>
          </p:spPr>
        </p:pic>
        <p:pic>
          <p:nvPicPr>
            <p:cNvPr id="409" name="Graphic 408">
              <a:extLst>
                <a:ext uri="{FF2B5EF4-FFF2-40B4-BE49-F238E27FC236}">
                  <a16:creationId xmlns:a16="http://schemas.microsoft.com/office/drawing/2014/main" id="{626EFD90-681D-4E6E-8DA3-B1F3A67EA3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7975786"/>
              <a:ext cx="2859752" cy="910371"/>
            </a:xfrm>
            <a:prstGeom prst="rect">
              <a:avLst/>
            </a:prstGeom>
          </p:spPr>
        </p:pic>
        <p:pic>
          <p:nvPicPr>
            <p:cNvPr id="410" name="Graphic 409">
              <a:extLst>
                <a:ext uri="{FF2B5EF4-FFF2-40B4-BE49-F238E27FC236}">
                  <a16:creationId xmlns:a16="http://schemas.microsoft.com/office/drawing/2014/main" id="{05B6D6B3-187A-493C-B03B-A0F40B4ADF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10802115"/>
              <a:ext cx="2859752" cy="910371"/>
            </a:xfrm>
            <a:prstGeom prst="rect">
              <a:avLst/>
            </a:prstGeom>
          </p:spPr>
        </p:pic>
      </p:grpSp>
      <p:grpSp>
        <p:nvGrpSpPr>
          <p:cNvPr id="107" name="Group 106">
            <a:extLst>
              <a:ext uri="{FF2B5EF4-FFF2-40B4-BE49-F238E27FC236}">
                <a16:creationId xmlns:a16="http://schemas.microsoft.com/office/drawing/2014/main" id="{A1BCA261-96A6-4B4B-853B-FA20B852EB14}"/>
              </a:ext>
            </a:extLst>
          </p:cNvPr>
          <p:cNvGrpSpPr/>
          <p:nvPr/>
        </p:nvGrpSpPr>
        <p:grpSpPr>
          <a:xfrm>
            <a:off x="4194879" y="-3822730"/>
            <a:ext cx="3802242" cy="4010488"/>
            <a:chOff x="8736552" y="3611344"/>
            <a:chExt cx="6914067" cy="7292746"/>
          </a:xfrm>
        </p:grpSpPr>
        <p:sp>
          <p:nvSpPr>
            <p:cNvPr id="108" name="One">
              <a:extLst>
                <a:ext uri="{FF2B5EF4-FFF2-40B4-BE49-F238E27FC236}">
                  <a16:creationId xmlns:a16="http://schemas.microsoft.com/office/drawing/2014/main" id="{030961FA-E979-4821-86F3-3238F6CFA609}"/>
                </a:ext>
              </a:extLst>
            </p:cNvPr>
            <p:cNvSpPr/>
            <p:nvPr/>
          </p:nvSpPr>
          <p:spPr>
            <a:xfrm>
              <a:off x="9395685"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3"/>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9" name="Two">
              <a:extLst>
                <a:ext uri="{FF2B5EF4-FFF2-40B4-BE49-F238E27FC236}">
                  <a16:creationId xmlns:a16="http://schemas.microsoft.com/office/drawing/2014/main" id="{6C5AF791-CF00-4AD7-AEF7-0448FF5EAAD1}"/>
                </a:ext>
              </a:extLst>
            </p:cNvPr>
            <p:cNvSpPr/>
            <p:nvPr/>
          </p:nvSpPr>
          <p:spPr>
            <a:xfrm>
              <a:off x="9312956"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3">
                    <a:lumMod val="75000"/>
                  </a:schemeClr>
                </a:gs>
                <a:gs pos="0">
                  <a:schemeClr val="accent3"/>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10" name="Three">
              <a:extLst>
                <a:ext uri="{FF2B5EF4-FFF2-40B4-BE49-F238E27FC236}">
                  <a16:creationId xmlns:a16="http://schemas.microsoft.com/office/drawing/2014/main" id="{0C4186A7-568D-4257-8905-4857A4DF0990}"/>
                </a:ext>
              </a:extLst>
            </p:cNvPr>
            <p:cNvSpPr/>
            <p:nvPr/>
          </p:nvSpPr>
          <p:spPr>
            <a:xfrm>
              <a:off x="8736552" y="4030932"/>
              <a:ext cx="6914067"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3">
                    <a:lumMod val="75000"/>
                  </a:schemeClr>
                </a:gs>
                <a:gs pos="19000">
                  <a:schemeClr val="accent3">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11" name="Four">
              <a:extLst>
                <a:ext uri="{FF2B5EF4-FFF2-40B4-BE49-F238E27FC236}">
                  <a16:creationId xmlns:a16="http://schemas.microsoft.com/office/drawing/2014/main" id="{F20DAB64-D657-4F4C-BB61-BF4AE54FF0E1}"/>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3">
                    <a:lumMod val="60000"/>
                    <a:lumOff val="40000"/>
                  </a:schemeClr>
                </a:gs>
                <a:gs pos="9000">
                  <a:schemeClr val="accent3">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112" name="TextBox 111">
            <a:extLst>
              <a:ext uri="{FF2B5EF4-FFF2-40B4-BE49-F238E27FC236}">
                <a16:creationId xmlns:a16="http://schemas.microsoft.com/office/drawing/2014/main" id="{75EA8058-8708-4FB2-8918-8F7B589B5CDE}"/>
              </a:ext>
            </a:extLst>
          </p:cNvPr>
          <p:cNvSpPr txBox="1"/>
          <p:nvPr/>
        </p:nvSpPr>
        <p:spPr>
          <a:xfrm>
            <a:off x="4981496" y="-2412484"/>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Creation Process</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113" name="TextBox 112">
            <a:extLst>
              <a:ext uri="{FF2B5EF4-FFF2-40B4-BE49-F238E27FC236}">
                <a16:creationId xmlns:a16="http://schemas.microsoft.com/office/drawing/2014/main" id="{AF3E0961-0FFF-49DC-8176-6356E22B0711}"/>
              </a:ext>
            </a:extLst>
          </p:cNvPr>
          <p:cNvSpPr txBox="1"/>
          <p:nvPr/>
        </p:nvSpPr>
        <p:spPr>
          <a:xfrm>
            <a:off x="5495515" y="-3512443"/>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sp>
        <p:nvSpPr>
          <p:cNvPr id="114" name="Rectangle 113">
            <a:extLst>
              <a:ext uri="{FF2B5EF4-FFF2-40B4-BE49-F238E27FC236}">
                <a16:creationId xmlns:a16="http://schemas.microsoft.com/office/drawing/2014/main" id="{134C6313-53E5-4282-A241-17F76CE07682}"/>
              </a:ext>
            </a:extLst>
          </p:cNvPr>
          <p:cNvSpPr/>
          <p:nvPr/>
        </p:nvSpPr>
        <p:spPr>
          <a:xfrm>
            <a:off x="5811604" y="-1926272"/>
            <a:ext cx="601448"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s</a:t>
            </a:r>
          </a:p>
        </p:txBody>
      </p:sp>
      <p:grpSp>
        <p:nvGrpSpPr>
          <p:cNvPr id="472" name="Group 471">
            <a:extLst>
              <a:ext uri="{FF2B5EF4-FFF2-40B4-BE49-F238E27FC236}">
                <a16:creationId xmlns:a16="http://schemas.microsoft.com/office/drawing/2014/main" id="{46A1C9CC-3422-442C-A621-2F3130D8EFDB}"/>
              </a:ext>
            </a:extLst>
          </p:cNvPr>
          <p:cNvGrpSpPr/>
          <p:nvPr/>
        </p:nvGrpSpPr>
        <p:grpSpPr>
          <a:xfrm>
            <a:off x="4004767" y="6971134"/>
            <a:ext cx="4182467" cy="4411537"/>
            <a:chOff x="8736553" y="3611344"/>
            <a:chExt cx="6914068" cy="7292746"/>
          </a:xfrm>
        </p:grpSpPr>
        <p:sp>
          <p:nvSpPr>
            <p:cNvPr id="473" name="One">
              <a:extLst>
                <a:ext uri="{FF2B5EF4-FFF2-40B4-BE49-F238E27FC236}">
                  <a16:creationId xmlns:a16="http://schemas.microsoft.com/office/drawing/2014/main" id="{15AED9F3-2022-4B7E-B4BF-A44AB21E0E6B}"/>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5"/>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474" name="Two">
              <a:extLst>
                <a:ext uri="{FF2B5EF4-FFF2-40B4-BE49-F238E27FC236}">
                  <a16:creationId xmlns:a16="http://schemas.microsoft.com/office/drawing/2014/main" id="{7C9C74A2-AA1A-4C3C-AC98-EE59C5C8EAD5}"/>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5">
                    <a:lumMod val="75000"/>
                  </a:schemeClr>
                </a:gs>
                <a:gs pos="0">
                  <a:schemeClr val="accent5"/>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475" name="Three">
              <a:extLst>
                <a:ext uri="{FF2B5EF4-FFF2-40B4-BE49-F238E27FC236}">
                  <a16:creationId xmlns:a16="http://schemas.microsoft.com/office/drawing/2014/main" id="{BE051A6F-FE11-4B1F-9FB5-E4BCB2C86164}"/>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5">
                    <a:lumMod val="75000"/>
                  </a:schemeClr>
                </a:gs>
                <a:gs pos="19000">
                  <a:schemeClr val="accent5">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476" name="Four">
              <a:extLst>
                <a:ext uri="{FF2B5EF4-FFF2-40B4-BE49-F238E27FC236}">
                  <a16:creationId xmlns:a16="http://schemas.microsoft.com/office/drawing/2014/main" id="{29C21A1E-AA63-4C18-ACB6-7CF46B71EA98}"/>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5">
                    <a:lumMod val="60000"/>
                    <a:lumOff val="40000"/>
                  </a:schemeClr>
                </a:gs>
                <a:gs pos="9000">
                  <a:schemeClr val="accent5">
                    <a:lumMod val="60000"/>
                    <a:lumOff val="4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477" name="TextBox 476">
            <a:extLst>
              <a:ext uri="{FF2B5EF4-FFF2-40B4-BE49-F238E27FC236}">
                <a16:creationId xmlns:a16="http://schemas.microsoft.com/office/drawing/2014/main" id="{92A4B8DD-832F-404A-9496-051B4F49E241}"/>
              </a:ext>
            </a:extLst>
          </p:cNvPr>
          <p:cNvSpPr txBox="1"/>
          <p:nvPr/>
        </p:nvSpPr>
        <p:spPr>
          <a:xfrm>
            <a:off x="4981496" y="856173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Finish Process</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478" name="TextBox 477">
            <a:extLst>
              <a:ext uri="{FF2B5EF4-FFF2-40B4-BE49-F238E27FC236}">
                <a16:creationId xmlns:a16="http://schemas.microsoft.com/office/drawing/2014/main" id="{58899213-B9E2-4A1D-AB39-72FF74CB47CE}"/>
              </a:ext>
            </a:extLst>
          </p:cNvPr>
          <p:cNvSpPr txBox="1"/>
          <p:nvPr/>
        </p:nvSpPr>
        <p:spPr>
          <a:xfrm>
            <a:off x="5495515" y="746177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05</a:t>
            </a:r>
          </a:p>
        </p:txBody>
      </p:sp>
      <p:sp>
        <p:nvSpPr>
          <p:cNvPr id="479" name="Rectangle 478">
            <a:extLst>
              <a:ext uri="{FF2B5EF4-FFF2-40B4-BE49-F238E27FC236}">
                <a16:creationId xmlns:a16="http://schemas.microsoft.com/office/drawing/2014/main" id="{B0627198-A3B1-44AC-9FE7-D62AD4A9E084}"/>
              </a:ext>
            </a:extLst>
          </p:cNvPr>
          <p:cNvSpPr/>
          <p:nvPr/>
        </p:nvSpPr>
        <p:spPr>
          <a:xfrm>
            <a:off x="5747484" y="9155574"/>
            <a:ext cx="729688" cy="1154034"/>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6899" b="0" i="0" u="none" strike="noStrike" kern="1200" cap="none" spc="0" normalizeH="0" baseline="0" noProof="0">
                <a:ln>
                  <a:noFill/>
                </a:ln>
                <a:solidFill>
                  <a:srgbClr val="FFFFFF"/>
                </a:solidFill>
                <a:effectLst/>
                <a:uLnTx/>
                <a:uFillTx/>
                <a:latin typeface="Designball-Documents-02" pitchFamily="2" charset="0"/>
                <a:ea typeface="Open Sans" panose="020B0606030504020204" pitchFamily="34" charset="0"/>
                <a:cs typeface="Arial" panose="020B0604020202020204" pitchFamily="34" charset="0"/>
              </a:rPr>
              <a:t>D</a:t>
            </a:r>
          </a:p>
        </p:txBody>
      </p:sp>
      <p:sp>
        <p:nvSpPr>
          <p:cNvPr id="3" name="Rectangle 2">
            <a:extLst>
              <a:ext uri="{FF2B5EF4-FFF2-40B4-BE49-F238E27FC236}">
                <a16:creationId xmlns:a16="http://schemas.microsoft.com/office/drawing/2014/main" id="{1A2D6081-D49D-40DD-9C13-AADCE6B49DF2}"/>
              </a:ext>
            </a:extLst>
          </p:cNvPr>
          <p:cNvSpPr/>
          <p:nvPr/>
        </p:nvSpPr>
        <p:spPr>
          <a:xfrm>
            <a:off x="168676" y="124287"/>
            <a:ext cx="585926" cy="65339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159" name="Group 158">
            <a:extLst>
              <a:ext uri="{FF2B5EF4-FFF2-40B4-BE49-F238E27FC236}">
                <a16:creationId xmlns:a16="http://schemas.microsoft.com/office/drawing/2014/main" id="{B6D4D017-70E8-4F64-B8D9-A912FCBBD73D}"/>
              </a:ext>
            </a:extLst>
          </p:cNvPr>
          <p:cNvGrpSpPr/>
          <p:nvPr/>
        </p:nvGrpSpPr>
        <p:grpSpPr>
          <a:xfrm>
            <a:off x="-222256" y="-6596979"/>
            <a:ext cx="13049229" cy="15238956"/>
            <a:chOff x="-444571" y="0"/>
            <a:chExt cx="26101857" cy="30481880"/>
          </a:xfrm>
        </p:grpSpPr>
        <p:grpSp>
          <p:nvGrpSpPr>
            <p:cNvPr id="160" name="Group 159">
              <a:extLst>
                <a:ext uri="{FF2B5EF4-FFF2-40B4-BE49-F238E27FC236}">
                  <a16:creationId xmlns:a16="http://schemas.microsoft.com/office/drawing/2014/main" id="{1E5601C6-7301-4360-8E23-4F0A98956427}"/>
                </a:ext>
              </a:extLst>
            </p:cNvPr>
            <p:cNvGrpSpPr/>
            <p:nvPr/>
          </p:nvGrpSpPr>
          <p:grpSpPr>
            <a:xfrm>
              <a:off x="12218517" y="20165282"/>
              <a:ext cx="5893125" cy="5858254"/>
              <a:chOff x="8451075" y="2889337"/>
              <a:chExt cx="7485029" cy="7440738"/>
            </a:xfrm>
          </p:grpSpPr>
          <p:sp>
            <p:nvSpPr>
              <p:cNvPr id="216" name="Freeform: Shape 215">
                <a:extLst>
                  <a:ext uri="{FF2B5EF4-FFF2-40B4-BE49-F238E27FC236}">
                    <a16:creationId xmlns:a16="http://schemas.microsoft.com/office/drawing/2014/main" id="{33FAAB16-E0E8-42BA-BC63-0D182E4A4A7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7" name="Freeform: Shape 216">
                <a:extLst>
                  <a:ext uri="{FF2B5EF4-FFF2-40B4-BE49-F238E27FC236}">
                    <a16:creationId xmlns:a16="http://schemas.microsoft.com/office/drawing/2014/main" id="{1C85F23A-02DB-48E0-9AC3-42F859ED4285}"/>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8" name="Freeform: Shape 217">
                <a:extLst>
                  <a:ext uri="{FF2B5EF4-FFF2-40B4-BE49-F238E27FC236}">
                    <a16:creationId xmlns:a16="http://schemas.microsoft.com/office/drawing/2014/main" id="{2514AE85-FC8B-4C35-8B31-028F28DE1D89}"/>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9" name="Freeform: Shape 218">
                <a:extLst>
                  <a:ext uri="{FF2B5EF4-FFF2-40B4-BE49-F238E27FC236}">
                    <a16:creationId xmlns:a16="http://schemas.microsoft.com/office/drawing/2014/main" id="{6C8E19BF-A975-448A-B315-8E7C45F6873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1" name="Group 160">
              <a:extLst>
                <a:ext uri="{FF2B5EF4-FFF2-40B4-BE49-F238E27FC236}">
                  <a16:creationId xmlns:a16="http://schemas.microsoft.com/office/drawing/2014/main" id="{1C0C5652-54D9-4A13-BACA-0D144C7719BC}"/>
                </a:ext>
              </a:extLst>
            </p:cNvPr>
            <p:cNvGrpSpPr/>
            <p:nvPr/>
          </p:nvGrpSpPr>
          <p:grpSpPr>
            <a:xfrm>
              <a:off x="4115323" y="344169"/>
              <a:ext cx="4317368" cy="4291821"/>
              <a:chOff x="8451075" y="2889337"/>
              <a:chExt cx="7485029" cy="7440738"/>
            </a:xfrm>
          </p:grpSpPr>
          <p:sp>
            <p:nvSpPr>
              <p:cNvPr id="212" name="Freeform: Shape 211">
                <a:extLst>
                  <a:ext uri="{FF2B5EF4-FFF2-40B4-BE49-F238E27FC236}">
                    <a16:creationId xmlns:a16="http://schemas.microsoft.com/office/drawing/2014/main" id="{7B0C6723-927F-4741-BC6F-130A8ACB383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3" name="Freeform: Shape 212">
                <a:extLst>
                  <a:ext uri="{FF2B5EF4-FFF2-40B4-BE49-F238E27FC236}">
                    <a16:creationId xmlns:a16="http://schemas.microsoft.com/office/drawing/2014/main" id="{BABDAA6B-F374-43F7-A51C-52A5AE059775}"/>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4" name="Freeform: Shape 213">
                <a:extLst>
                  <a:ext uri="{FF2B5EF4-FFF2-40B4-BE49-F238E27FC236}">
                    <a16:creationId xmlns:a16="http://schemas.microsoft.com/office/drawing/2014/main" id="{8EB510AB-4B66-4971-B35D-73F7CDFCAD81}"/>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5" name="Freeform: Shape 214">
                <a:extLst>
                  <a:ext uri="{FF2B5EF4-FFF2-40B4-BE49-F238E27FC236}">
                    <a16:creationId xmlns:a16="http://schemas.microsoft.com/office/drawing/2014/main" id="{481E2F37-BF18-403A-8FBF-33582213999A}"/>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2" name="Group 161">
              <a:extLst>
                <a:ext uri="{FF2B5EF4-FFF2-40B4-BE49-F238E27FC236}">
                  <a16:creationId xmlns:a16="http://schemas.microsoft.com/office/drawing/2014/main" id="{6789FFA8-C779-41CE-9B9A-8ECBECA17CDB}"/>
                </a:ext>
              </a:extLst>
            </p:cNvPr>
            <p:cNvGrpSpPr/>
            <p:nvPr/>
          </p:nvGrpSpPr>
          <p:grpSpPr>
            <a:xfrm>
              <a:off x="1238531" y="5226904"/>
              <a:ext cx="5893125" cy="5858254"/>
              <a:chOff x="8451075" y="2889337"/>
              <a:chExt cx="7485029" cy="7440738"/>
            </a:xfrm>
          </p:grpSpPr>
          <p:sp>
            <p:nvSpPr>
              <p:cNvPr id="208" name="Freeform: Shape 207">
                <a:extLst>
                  <a:ext uri="{FF2B5EF4-FFF2-40B4-BE49-F238E27FC236}">
                    <a16:creationId xmlns:a16="http://schemas.microsoft.com/office/drawing/2014/main" id="{E225F58F-EF28-417A-B5CB-E53C2E0967B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9" name="Freeform: Shape 208">
                <a:extLst>
                  <a:ext uri="{FF2B5EF4-FFF2-40B4-BE49-F238E27FC236}">
                    <a16:creationId xmlns:a16="http://schemas.microsoft.com/office/drawing/2014/main" id="{C0A3DF9D-0AD9-4C05-9D63-33C5A64B6771}"/>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0" name="Freeform: Shape 209">
                <a:extLst>
                  <a:ext uri="{FF2B5EF4-FFF2-40B4-BE49-F238E27FC236}">
                    <a16:creationId xmlns:a16="http://schemas.microsoft.com/office/drawing/2014/main" id="{F468256D-A879-49CD-8C66-6EB9F08D951F}"/>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1" name="Freeform: Shape 210">
                <a:extLst>
                  <a:ext uri="{FF2B5EF4-FFF2-40B4-BE49-F238E27FC236}">
                    <a16:creationId xmlns:a16="http://schemas.microsoft.com/office/drawing/2014/main" id="{0880E6E3-1FA1-4476-BE89-D8BF9490E272}"/>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3" name="Group 162">
              <a:extLst>
                <a:ext uri="{FF2B5EF4-FFF2-40B4-BE49-F238E27FC236}">
                  <a16:creationId xmlns:a16="http://schemas.microsoft.com/office/drawing/2014/main" id="{660C6D71-6D92-49AB-9209-D5F7528E4560}"/>
                </a:ext>
              </a:extLst>
            </p:cNvPr>
            <p:cNvGrpSpPr/>
            <p:nvPr/>
          </p:nvGrpSpPr>
          <p:grpSpPr>
            <a:xfrm>
              <a:off x="16778975" y="0"/>
              <a:ext cx="6770922" cy="6730857"/>
              <a:chOff x="8451075" y="2889337"/>
              <a:chExt cx="7485029" cy="7440738"/>
            </a:xfrm>
          </p:grpSpPr>
          <p:sp>
            <p:nvSpPr>
              <p:cNvPr id="204" name="Freeform: Shape 203">
                <a:extLst>
                  <a:ext uri="{FF2B5EF4-FFF2-40B4-BE49-F238E27FC236}">
                    <a16:creationId xmlns:a16="http://schemas.microsoft.com/office/drawing/2014/main" id="{AD22CBCB-A0C0-4C54-919D-9952807774D2}"/>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5" name="Freeform: Shape 204">
                <a:extLst>
                  <a:ext uri="{FF2B5EF4-FFF2-40B4-BE49-F238E27FC236}">
                    <a16:creationId xmlns:a16="http://schemas.microsoft.com/office/drawing/2014/main" id="{2FB6AA42-9432-47C3-9127-9C72D1CE9DB3}"/>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6" name="Freeform: Shape 205">
                <a:extLst>
                  <a:ext uri="{FF2B5EF4-FFF2-40B4-BE49-F238E27FC236}">
                    <a16:creationId xmlns:a16="http://schemas.microsoft.com/office/drawing/2014/main" id="{02951F01-DD7F-4837-BC12-90BA8FB47743}"/>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7" name="Freeform: Shape 206">
                <a:extLst>
                  <a:ext uri="{FF2B5EF4-FFF2-40B4-BE49-F238E27FC236}">
                    <a16:creationId xmlns:a16="http://schemas.microsoft.com/office/drawing/2014/main" id="{EAE38813-5BE1-46B9-92CA-086A627D5EC4}"/>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4" name="Group 163">
              <a:extLst>
                <a:ext uri="{FF2B5EF4-FFF2-40B4-BE49-F238E27FC236}">
                  <a16:creationId xmlns:a16="http://schemas.microsoft.com/office/drawing/2014/main" id="{848CC12A-7021-47A0-8EEB-D370898EEADA}"/>
                </a:ext>
              </a:extLst>
            </p:cNvPr>
            <p:cNvGrpSpPr/>
            <p:nvPr/>
          </p:nvGrpSpPr>
          <p:grpSpPr>
            <a:xfrm>
              <a:off x="13946872" y="7309998"/>
              <a:ext cx="5457706" cy="5425411"/>
              <a:chOff x="8451075" y="2889337"/>
              <a:chExt cx="7485029" cy="7440738"/>
            </a:xfrm>
          </p:grpSpPr>
          <p:sp>
            <p:nvSpPr>
              <p:cNvPr id="200" name="Freeform: Shape 199">
                <a:extLst>
                  <a:ext uri="{FF2B5EF4-FFF2-40B4-BE49-F238E27FC236}">
                    <a16:creationId xmlns:a16="http://schemas.microsoft.com/office/drawing/2014/main" id="{3D026990-0085-4C7B-9630-4A9B3A5595F7}"/>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1" name="Freeform: Shape 200">
                <a:extLst>
                  <a:ext uri="{FF2B5EF4-FFF2-40B4-BE49-F238E27FC236}">
                    <a16:creationId xmlns:a16="http://schemas.microsoft.com/office/drawing/2014/main" id="{9770FE34-3A6F-41F8-8DBA-E5029842EA1F}"/>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2" name="Freeform: Shape 201">
                <a:extLst>
                  <a:ext uri="{FF2B5EF4-FFF2-40B4-BE49-F238E27FC236}">
                    <a16:creationId xmlns:a16="http://schemas.microsoft.com/office/drawing/2014/main" id="{8A2B3E1B-5752-4BD9-BD80-0DD69CEDEA44}"/>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3" name="Freeform: Shape 202">
                <a:extLst>
                  <a:ext uri="{FF2B5EF4-FFF2-40B4-BE49-F238E27FC236}">
                    <a16:creationId xmlns:a16="http://schemas.microsoft.com/office/drawing/2014/main" id="{74554FC1-2953-45D1-B56A-3F56BC536899}"/>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5" name="Group 164">
              <a:extLst>
                <a:ext uri="{FF2B5EF4-FFF2-40B4-BE49-F238E27FC236}">
                  <a16:creationId xmlns:a16="http://schemas.microsoft.com/office/drawing/2014/main" id="{B1A67AA0-80BE-4FF3-94EF-390D0A081D90}"/>
                </a:ext>
              </a:extLst>
            </p:cNvPr>
            <p:cNvGrpSpPr/>
            <p:nvPr/>
          </p:nvGrpSpPr>
          <p:grpSpPr>
            <a:xfrm>
              <a:off x="6232165" y="11676070"/>
              <a:ext cx="4317368" cy="4291821"/>
              <a:chOff x="8451075" y="2889337"/>
              <a:chExt cx="7485029" cy="7440738"/>
            </a:xfrm>
          </p:grpSpPr>
          <p:sp>
            <p:nvSpPr>
              <p:cNvPr id="196" name="Freeform: Shape 195">
                <a:extLst>
                  <a:ext uri="{FF2B5EF4-FFF2-40B4-BE49-F238E27FC236}">
                    <a16:creationId xmlns:a16="http://schemas.microsoft.com/office/drawing/2014/main" id="{4B74AF40-0C5B-47F6-AB1D-76BA68CF5E11}"/>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7" name="Freeform: Shape 196">
                <a:extLst>
                  <a:ext uri="{FF2B5EF4-FFF2-40B4-BE49-F238E27FC236}">
                    <a16:creationId xmlns:a16="http://schemas.microsoft.com/office/drawing/2014/main" id="{E2F2B60E-C1BF-4D82-825E-15BAC12CB0D1}"/>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8" name="Freeform: Shape 197">
                <a:extLst>
                  <a:ext uri="{FF2B5EF4-FFF2-40B4-BE49-F238E27FC236}">
                    <a16:creationId xmlns:a16="http://schemas.microsoft.com/office/drawing/2014/main" id="{EFE4743A-8B03-45B0-AD09-6C1574F24BBE}"/>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9" name="Freeform: Shape 198">
                <a:extLst>
                  <a:ext uri="{FF2B5EF4-FFF2-40B4-BE49-F238E27FC236}">
                    <a16:creationId xmlns:a16="http://schemas.microsoft.com/office/drawing/2014/main" id="{69298BBF-FE02-4222-AD01-618099178813}"/>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6" name="Group 165">
              <a:extLst>
                <a:ext uri="{FF2B5EF4-FFF2-40B4-BE49-F238E27FC236}">
                  <a16:creationId xmlns:a16="http://schemas.microsoft.com/office/drawing/2014/main" id="{77C68CCF-7F76-474C-A25B-24095B269F3B}"/>
                </a:ext>
              </a:extLst>
            </p:cNvPr>
            <p:cNvGrpSpPr/>
            <p:nvPr/>
          </p:nvGrpSpPr>
          <p:grpSpPr>
            <a:xfrm>
              <a:off x="1992607" y="16558804"/>
              <a:ext cx="7255892" cy="7212957"/>
              <a:chOff x="8451075" y="2889337"/>
              <a:chExt cx="7485029" cy="7440738"/>
            </a:xfrm>
          </p:grpSpPr>
          <p:sp>
            <p:nvSpPr>
              <p:cNvPr id="192" name="Freeform: Shape 191">
                <a:extLst>
                  <a:ext uri="{FF2B5EF4-FFF2-40B4-BE49-F238E27FC236}">
                    <a16:creationId xmlns:a16="http://schemas.microsoft.com/office/drawing/2014/main" id="{9F15C4B0-18E3-42C2-B39F-1EDCEB62D389}"/>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3" name="Freeform: Shape 192">
                <a:extLst>
                  <a:ext uri="{FF2B5EF4-FFF2-40B4-BE49-F238E27FC236}">
                    <a16:creationId xmlns:a16="http://schemas.microsoft.com/office/drawing/2014/main" id="{DB27A8FE-460F-49F9-B020-F3C81A877208}"/>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4" name="Freeform: Shape 193">
                <a:extLst>
                  <a:ext uri="{FF2B5EF4-FFF2-40B4-BE49-F238E27FC236}">
                    <a16:creationId xmlns:a16="http://schemas.microsoft.com/office/drawing/2014/main" id="{4A5AF0B9-8EA2-44BC-9695-02A77D78889B}"/>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5" name="Freeform: Shape 194">
                <a:extLst>
                  <a:ext uri="{FF2B5EF4-FFF2-40B4-BE49-F238E27FC236}">
                    <a16:creationId xmlns:a16="http://schemas.microsoft.com/office/drawing/2014/main" id="{D872D2C2-31FB-44AD-A238-20E0B862258A}"/>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7" name="Group 166">
              <a:extLst>
                <a:ext uri="{FF2B5EF4-FFF2-40B4-BE49-F238E27FC236}">
                  <a16:creationId xmlns:a16="http://schemas.microsoft.com/office/drawing/2014/main" id="{15F1881C-DFC7-454A-AFA6-C5E5F7179DD2}"/>
                </a:ext>
              </a:extLst>
            </p:cNvPr>
            <p:cNvGrpSpPr/>
            <p:nvPr/>
          </p:nvGrpSpPr>
          <p:grpSpPr>
            <a:xfrm>
              <a:off x="19404578" y="14885624"/>
              <a:ext cx="4871833" cy="4843006"/>
              <a:chOff x="8451075" y="2889337"/>
              <a:chExt cx="7485029" cy="7440738"/>
            </a:xfrm>
          </p:grpSpPr>
          <p:sp>
            <p:nvSpPr>
              <p:cNvPr id="188" name="Freeform: Shape 187">
                <a:extLst>
                  <a:ext uri="{FF2B5EF4-FFF2-40B4-BE49-F238E27FC236}">
                    <a16:creationId xmlns:a16="http://schemas.microsoft.com/office/drawing/2014/main" id="{3DD83894-CCD4-4C1E-846E-D0A4E4EBE24C}"/>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9" name="Freeform: Shape 188">
                <a:extLst>
                  <a:ext uri="{FF2B5EF4-FFF2-40B4-BE49-F238E27FC236}">
                    <a16:creationId xmlns:a16="http://schemas.microsoft.com/office/drawing/2014/main" id="{E427650A-7361-45F5-B59E-F17055A45557}"/>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0" name="Freeform: Shape 189">
                <a:extLst>
                  <a:ext uri="{FF2B5EF4-FFF2-40B4-BE49-F238E27FC236}">
                    <a16:creationId xmlns:a16="http://schemas.microsoft.com/office/drawing/2014/main" id="{A4807217-B1B7-429D-9934-FFB4ADA2AD5A}"/>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1" name="Freeform: Shape 190">
                <a:extLst>
                  <a:ext uri="{FF2B5EF4-FFF2-40B4-BE49-F238E27FC236}">
                    <a16:creationId xmlns:a16="http://schemas.microsoft.com/office/drawing/2014/main" id="{96D80754-E781-4888-867A-C1EABB98626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8" name="Group 167">
              <a:extLst>
                <a:ext uri="{FF2B5EF4-FFF2-40B4-BE49-F238E27FC236}">
                  <a16:creationId xmlns:a16="http://schemas.microsoft.com/office/drawing/2014/main" id="{B88B7D53-9A4F-48AF-B063-BB013391930F}"/>
                </a:ext>
              </a:extLst>
            </p:cNvPr>
            <p:cNvGrpSpPr/>
            <p:nvPr/>
          </p:nvGrpSpPr>
          <p:grpSpPr>
            <a:xfrm>
              <a:off x="12436225" y="14174681"/>
              <a:ext cx="5457706" cy="5425411"/>
              <a:chOff x="8451075" y="2889337"/>
              <a:chExt cx="7485029" cy="7440738"/>
            </a:xfrm>
          </p:grpSpPr>
          <p:sp>
            <p:nvSpPr>
              <p:cNvPr id="184" name="Freeform: Shape 183">
                <a:extLst>
                  <a:ext uri="{FF2B5EF4-FFF2-40B4-BE49-F238E27FC236}">
                    <a16:creationId xmlns:a16="http://schemas.microsoft.com/office/drawing/2014/main" id="{96AA1F54-2F8E-4241-BA74-693242E1495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5" name="Freeform: Shape 184">
                <a:extLst>
                  <a:ext uri="{FF2B5EF4-FFF2-40B4-BE49-F238E27FC236}">
                    <a16:creationId xmlns:a16="http://schemas.microsoft.com/office/drawing/2014/main" id="{16933FE2-D739-41AD-A321-168B25C07313}"/>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6" name="Freeform: Shape 185">
                <a:extLst>
                  <a:ext uri="{FF2B5EF4-FFF2-40B4-BE49-F238E27FC236}">
                    <a16:creationId xmlns:a16="http://schemas.microsoft.com/office/drawing/2014/main" id="{D499437B-CAE9-41E0-AD80-E9799481BCA8}"/>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7" name="Freeform: Shape 186">
                <a:extLst>
                  <a:ext uri="{FF2B5EF4-FFF2-40B4-BE49-F238E27FC236}">
                    <a16:creationId xmlns:a16="http://schemas.microsoft.com/office/drawing/2014/main" id="{752B130A-7A01-4AE7-8277-031A523E9625}"/>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9" name="Group 168">
              <a:extLst>
                <a:ext uri="{FF2B5EF4-FFF2-40B4-BE49-F238E27FC236}">
                  <a16:creationId xmlns:a16="http://schemas.microsoft.com/office/drawing/2014/main" id="{29FED0FA-4A19-4D19-81E8-21EC4FA6D402}"/>
                </a:ext>
              </a:extLst>
            </p:cNvPr>
            <p:cNvGrpSpPr/>
            <p:nvPr/>
          </p:nvGrpSpPr>
          <p:grpSpPr>
            <a:xfrm>
              <a:off x="18886364" y="20271861"/>
              <a:ext cx="6770922" cy="6730857"/>
              <a:chOff x="8451075" y="2889337"/>
              <a:chExt cx="7485029" cy="7440738"/>
            </a:xfrm>
          </p:grpSpPr>
          <p:sp>
            <p:nvSpPr>
              <p:cNvPr id="180" name="Freeform: Shape 179">
                <a:extLst>
                  <a:ext uri="{FF2B5EF4-FFF2-40B4-BE49-F238E27FC236}">
                    <a16:creationId xmlns:a16="http://schemas.microsoft.com/office/drawing/2014/main" id="{D83A95B8-BC0E-4DB6-817D-C1095630F937}"/>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1" name="Freeform: Shape 180">
                <a:extLst>
                  <a:ext uri="{FF2B5EF4-FFF2-40B4-BE49-F238E27FC236}">
                    <a16:creationId xmlns:a16="http://schemas.microsoft.com/office/drawing/2014/main" id="{8CB5F3DD-A9F4-4084-9BB8-9942A35F4421}"/>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2" name="Freeform: Shape 181">
                <a:extLst>
                  <a:ext uri="{FF2B5EF4-FFF2-40B4-BE49-F238E27FC236}">
                    <a16:creationId xmlns:a16="http://schemas.microsoft.com/office/drawing/2014/main" id="{2FFD1C88-B28F-4688-9C0B-7485EE31FC6F}"/>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3" name="Freeform: Shape 182">
                <a:extLst>
                  <a:ext uri="{FF2B5EF4-FFF2-40B4-BE49-F238E27FC236}">
                    <a16:creationId xmlns:a16="http://schemas.microsoft.com/office/drawing/2014/main" id="{403446DB-D062-4294-98F8-AAEA7FF0EF62}"/>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0" name="Group 169">
              <a:extLst>
                <a:ext uri="{FF2B5EF4-FFF2-40B4-BE49-F238E27FC236}">
                  <a16:creationId xmlns:a16="http://schemas.microsoft.com/office/drawing/2014/main" id="{F449C7A5-5E15-440B-AE44-AF9C00506E64}"/>
                </a:ext>
              </a:extLst>
            </p:cNvPr>
            <p:cNvGrpSpPr/>
            <p:nvPr/>
          </p:nvGrpSpPr>
          <p:grpSpPr>
            <a:xfrm>
              <a:off x="5941124" y="26049663"/>
              <a:ext cx="4458599" cy="4432217"/>
              <a:chOff x="8451075" y="2889337"/>
              <a:chExt cx="7485029" cy="7440738"/>
            </a:xfrm>
          </p:grpSpPr>
          <p:sp>
            <p:nvSpPr>
              <p:cNvPr id="176" name="Freeform: Shape 175">
                <a:extLst>
                  <a:ext uri="{FF2B5EF4-FFF2-40B4-BE49-F238E27FC236}">
                    <a16:creationId xmlns:a16="http://schemas.microsoft.com/office/drawing/2014/main" id="{201B176F-589D-4058-AEDF-331C2F7D08D2}"/>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7" name="Freeform: Shape 176">
                <a:extLst>
                  <a:ext uri="{FF2B5EF4-FFF2-40B4-BE49-F238E27FC236}">
                    <a16:creationId xmlns:a16="http://schemas.microsoft.com/office/drawing/2014/main" id="{F0F19A86-81C5-4D53-9063-4A8B47B19DB9}"/>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8" name="Freeform: Shape 177">
                <a:extLst>
                  <a:ext uri="{FF2B5EF4-FFF2-40B4-BE49-F238E27FC236}">
                    <a16:creationId xmlns:a16="http://schemas.microsoft.com/office/drawing/2014/main" id="{A7C72CB6-CDE7-4BD9-BEF5-D7524DC79860}"/>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9" name="Freeform: Shape 178">
                <a:extLst>
                  <a:ext uri="{FF2B5EF4-FFF2-40B4-BE49-F238E27FC236}">
                    <a16:creationId xmlns:a16="http://schemas.microsoft.com/office/drawing/2014/main" id="{5E082336-E105-47D5-B937-C6305080D57C}"/>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1" name="Group 170">
              <a:extLst>
                <a:ext uri="{FF2B5EF4-FFF2-40B4-BE49-F238E27FC236}">
                  <a16:creationId xmlns:a16="http://schemas.microsoft.com/office/drawing/2014/main" id="{9BC460B3-9014-45A1-8234-BBD97618830E}"/>
                </a:ext>
              </a:extLst>
            </p:cNvPr>
            <p:cNvGrpSpPr/>
            <p:nvPr/>
          </p:nvGrpSpPr>
          <p:grpSpPr>
            <a:xfrm>
              <a:off x="-444571" y="24913310"/>
              <a:ext cx="4871833" cy="4843006"/>
              <a:chOff x="8451075" y="2889337"/>
              <a:chExt cx="7485029" cy="7440738"/>
            </a:xfrm>
          </p:grpSpPr>
          <p:sp>
            <p:nvSpPr>
              <p:cNvPr id="172" name="Freeform: Shape 171">
                <a:extLst>
                  <a:ext uri="{FF2B5EF4-FFF2-40B4-BE49-F238E27FC236}">
                    <a16:creationId xmlns:a16="http://schemas.microsoft.com/office/drawing/2014/main" id="{30E90A22-4634-4E26-9140-8024D6FC149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3" name="Freeform: Shape 172">
                <a:extLst>
                  <a:ext uri="{FF2B5EF4-FFF2-40B4-BE49-F238E27FC236}">
                    <a16:creationId xmlns:a16="http://schemas.microsoft.com/office/drawing/2014/main" id="{4156764D-A089-416C-BFFF-2FCE28406E82}"/>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4" name="Freeform: Shape 173">
                <a:extLst>
                  <a:ext uri="{FF2B5EF4-FFF2-40B4-BE49-F238E27FC236}">
                    <a16:creationId xmlns:a16="http://schemas.microsoft.com/office/drawing/2014/main" id="{5CF46DE6-5AB5-4DFE-883F-35919D3FB50B}"/>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5" name="Freeform: Shape 174">
                <a:extLst>
                  <a:ext uri="{FF2B5EF4-FFF2-40B4-BE49-F238E27FC236}">
                    <a16:creationId xmlns:a16="http://schemas.microsoft.com/office/drawing/2014/main" id="{8DBD7D36-7CC6-46D3-8D86-C781B4D227E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grpSp>
        <p:nvGrpSpPr>
          <p:cNvPr id="100" name="Group 99">
            <a:extLst>
              <a:ext uri="{FF2B5EF4-FFF2-40B4-BE49-F238E27FC236}">
                <a16:creationId xmlns:a16="http://schemas.microsoft.com/office/drawing/2014/main" id="{1FDCB972-D1F6-41B3-8233-0A010BECBE3D}"/>
              </a:ext>
            </a:extLst>
          </p:cNvPr>
          <p:cNvGrpSpPr/>
          <p:nvPr/>
        </p:nvGrpSpPr>
        <p:grpSpPr>
          <a:xfrm>
            <a:off x="4004767" y="1423964"/>
            <a:ext cx="4182467" cy="4411537"/>
            <a:chOff x="8736553" y="3611344"/>
            <a:chExt cx="6914068" cy="7292746"/>
          </a:xfrm>
        </p:grpSpPr>
        <p:sp>
          <p:nvSpPr>
            <p:cNvPr id="101" name="One">
              <a:extLst>
                <a:ext uri="{FF2B5EF4-FFF2-40B4-BE49-F238E27FC236}">
                  <a16:creationId xmlns:a16="http://schemas.microsoft.com/office/drawing/2014/main" id="{904C1EAC-C5F4-47E0-9ABE-43E0B8440FA8}"/>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4"/>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2" name="Two">
              <a:extLst>
                <a:ext uri="{FF2B5EF4-FFF2-40B4-BE49-F238E27FC236}">
                  <a16:creationId xmlns:a16="http://schemas.microsoft.com/office/drawing/2014/main" id="{A24519EC-27EC-4AC9-BCCC-C841D18FF297}"/>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4">
                    <a:lumMod val="75000"/>
                  </a:schemeClr>
                </a:gs>
                <a:gs pos="0">
                  <a:schemeClr val="accent4"/>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3" name="Three">
              <a:extLst>
                <a:ext uri="{FF2B5EF4-FFF2-40B4-BE49-F238E27FC236}">
                  <a16:creationId xmlns:a16="http://schemas.microsoft.com/office/drawing/2014/main" id="{8CE610AA-CEBB-4EFB-8559-943B2B3CF123}"/>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4">
                    <a:lumMod val="75000"/>
                  </a:schemeClr>
                </a:gs>
                <a:gs pos="19000">
                  <a:schemeClr val="accent4">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4" name="Four">
              <a:extLst>
                <a:ext uri="{FF2B5EF4-FFF2-40B4-BE49-F238E27FC236}">
                  <a16:creationId xmlns:a16="http://schemas.microsoft.com/office/drawing/2014/main" id="{A3E67314-2ABC-41C1-9111-1EAD0720B5E8}"/>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4">
                    <a:lumMod val="60000"/>
                    <a:lumOff val="40000"/>
                  </a:schemeClr>
                </a:gs>
                <a:gs pos="9000">
                  <a:schemeClr val="accent4">
                    <a:alpha val="0"/>
                    <a:lumMod val="60000"/>
                    <a:lumOff val="4000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105" name="TextBox 104">
            <a:extLst>
              <a:ext uri="{FF2B5EF4-FFF2-40B4-BE49-F238E27FC236}">
                <a16:creationId xmlns:a16="http://schemas.microsoft.com/office/drawing/2014/main" id="{03FB6F02-854E-4FE9-804A-DB8857089C6D}"/>
              </a:ext>
            </a:extLst>
          </p:cNvPr>
          <p:cNvSpPr txBox="1"/>
          <p:nvPr/>
        </p:nvSpPr>
        <p:spPr>
          <a:xfrm>
            <a:off x="4981496" y="2942130"/>
            <a:ext cx="2229009" cy="923330"/>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entury Gothic"/>
                <a:ea typeface="+mn-ea"/>
                <a:cs typeface="+mn-cs"/>
              </a:rPr>
              <a:t>Training and Validation of Dataset</a:t>
            </a:r>
            <a:endParaRPr kumimoji="0" lang="en-US"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06" name="TextBox 105">
            <a:extLst>
              <a:ext uri="{FF2B5EF4-FFF2-40B4-BE49-F238E27FC236}">
                <a16:creationId xmlns:a16="http://schemas.microsoft.com/office/drawing/2014/main" id="{365EF2E9-1AD1-41B0-8B7D-52BFF54E44E8}"/>
              </a:ext>
            </a:extLst>
          </p:cNvPr>
          <p:cNvSpPr txBox="1"/>
          <p:nvPr/>
        </p:nvSpPr>
        <p:spPr>
          <a:xfrm>
            <a:off x="5629366" y="1842171"/>
            <a:ext cx="933269"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4.</a:t>
            </a:r>
          </a:p>
        </p:txBody>
      </p:sp>
    </p:spTree>
    <p:extLst>
      <p:ext uri="{BB962C8B-B14F-4D97-AF65-F5344CB8AC3E}">
        <p14:creationId xmlns:p14="http://schemas.microsoft.com/office/powerpoint/2010/main" val="2741206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04" name="Group 403">
            <a:extLst>
              <a:ext uri="{FF2B5EF4-FFF2-40B4-BE49-F238E27FC236}">
                <a16:creationId xmlns:a16="http://schemas.microsoft.com/office/drawing/2014/main" id="{63AB7E99-14D1-4843-AE7B-08AB8401C8C3}"/>
              </a:ext>
            </a:extLst>
          </p:cNvPr>
          <p:cNvGrpSpPr/>
          <p:nvPr/>
        </p:nvGrpSpPr>
        <p:grpSpPr>
          <a:xfrm>
            <a:off x="5868437" y="-1095412"/>
            <a:ext cx="455126" cy="6173439"/>
            <a:chOff x="19391061" y="-4253615"/>
            <a:chExt cx="910371" cy="16940792"/>
          </a:xfrm>
        </p:grpSpPr>
        <p:pic>
          <p:nvPicPr>
            <p:cNvPr id="405" name="Graphic 404">
              <a:extLst>
                <a:ext uri="{FF2B5EF4-FFF2-40B4-BE49-F238E27FC236}">
                  <a16:creationId xmlns:a16="http://schemas.microsoft.com/office/drawing/2014/main" id="{CF2C0880-8375-4E15-A80E-EA0DD6D8B4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3278925"/>
              <a:ext cx="2859752" cy="910371"/>
            </a:xfrm>
            <a:prstGeom prst="rect">
              <a:avLst/>
            </a:prstGeom>
          </p:spPr>
        </p:pic>
        <p:pic>
          <p:nvPicPr>
            <p:cNvPr id="406" name="Graphic 405">
              <a:extLst>
                <a:ext uri="{FF2B5EF4-FFF2-40B4-BE49-F238E27FC236}">
                  <a16:creationId xmlns:a16="http://schemas.microsoft.com/office/drawing/2014/main" id="{2285E70F-A619-4839-BF40-292A617EB0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495969"/>
              <a:ext cx="2859752" cy="910371"/>
            </a:xfrm>
            <a:prstGeom prst="rect">
              <a:avLst/>
            </a:prstGeom>
          </p:spPr>
        </p:pic>
        <p:pic>
          <p:nvPicPr>
            <p:cNvPr id="407" name="Graphic 406">
              <a:extLst>
                <a:ext uri="{FF2B5EF4-FFF2-40B4-BE49-F238E27FC236}">
                  <a16:creationId xmlns:a16="http://schemas.microsoft.com/office/drawing/2014/main" id="{D3265D26-DEEA-4520-98C8-6832166A8D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2326744"/>
              <a:ext cx="2859752" cy="910371"/>
            </a:xfrm>
            <a:prstGeom prst="rect">
              <a:avLst/>
            </a:prstGeom>
          </p:spPr>
        </p:pic>
        <p:pic>
          <p:nvPicPr>
            <p:cNvPr id="408" name="Graphic 407">
              <a:extLst>
                <a:ext uri="{FF2B5EF4-FFF2-40B4-BE49-F238E27FC236}">
                  <a16:creationId xmlns:a16="http://schemas.microsoft.com/office/drawing/2014/main" id="{55A59780-47C1-4FC4-978F-F494F216B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5153073"/>
              <a:ext cx="2859752" cy="910371"/>
            </a:xfrm>
            <a:prstGeom prst="rect">
              <a:avLst/>
            </a:prstGeom>
          </p:spPr>
        </p:pic>
        <p:pic>
          <p:nvPicPr>
            <p:cNvPr id="409" name="Graphic 408">
              <a:extLst>
                <a:ext uri="{FF2B5EF4-FFF2-40B4-BE49-F238E27FC236}">
                  <a16:creationId xmlns:a16="http://schemas.microsoft.com/office/drawing/2014/main" id="{626EFD90-681D-4E6E-8DA3-B1F3A67EA3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7975786"/>
              <a:ext cx="2859752" cy="910371"/>
            </a:xfrm>
            <a:prstGeom prst="rect">
              <a:avLst/>
            </a:prstGeom>
          </p:spPr>
        </p:pic>
        <p:pic>
          <p:nvPicPr>
            <p:cNvPr id="410" name="Graphic 409">
              <a:extLst>
                <a:ext uri="{FF2B5EF4-FFF2-40B4-BE49-F238E27FC236}">
                  <a16:creationId xmlns:a16="http://schemas.microsoft.com/office/drawing/2014/main" id="{05B6D6B3-187A-493C-B03B-A0F40B4ADF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416371" y="10802115"/>
              <a:ext cx="2859752" cy="910371"/>
            </a:xfrm>
            <a:prstGeom prst="rect">
              <a:avLst/>
            </a:prstGeom>
          </p:spPr>
        </p:pic>
      </p:grpSp>
      <p:grpSp>
        <p:nvGrpSpPr>
          <p:cNvPr id="100" name="Group 99">
            <a:extLst>
              <a:ext uri="{FF2B5EF4-FFF2-40B4-BE49-F238E27FC236}">
                <a16:creationId xmlns:a16="http://schemas.microsoft.com/office/drawing/2014/main" id="{1FDCB972-D1F6-41B3-8233-0A010BECBE3D}"/>
              </a:ext>
            </a:extLst>
          </p:cNvPr>
          <p:cNvGrpSpPr/>
          <p:nvPr/>
        </p:nvGrpSpPr>
        <p:grpSpPr>
          <a:xfrm>
            <a:off x="4004767" y="-4596900"/>
            <a:ext cx="4182467" cy="4411537"/>
            <a:chOff x="8736553" y="3611344"/>
            <a:chExt cx="6914068" cy="7292746"/>
          </a:xfrm>
        </p:grpSpPr>
        <p:sp>
          <p:nvSpPr>
            <p:cNvPr id="101" name="One">
              <a:extLst>
                <a:ext uri="{FF2B5EF4-FFF2-40B4-BE49-F238E27FC236}">
                  <a16:creationId xmlns:a16="http://schemas.microsoft.com/office/drawing/2014/main" id="{904C1EAC-C5F4-47E0-9ABE-43E0B8440FA8}"/>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4"/>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2" name="Two">
              <a:extLst>
                <a:ext uri="{FF2B5EF4-FFF2-40B4-BE49-F238E27FC236}">
                  <a16:creationId xmlns:a16="http://schemas.microsoft.com/office/drawing/2014/main" id="{A24519EC-27EC-4AC9-BCCC-C841D18FF297}"/>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4">
                    <a:lumMod val="75000"/>
                  </a:schemeClr>
                </a:gs>
                <a:gs pos="0">
                  <a:schemeClr val="accent4"/>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3" name="Three">
              <a:extLst>
                <a:ext uri="{FF2B5EF4-FFF2-40B4-BE49-F238E27FC236}">
                  <a16:creationId xmlns:a16="http://schemas.microsoft.com/office/drawing/2014/main" id="{8CE610AA-CEBB-4EFB-8559-943B2B3CF123}"/>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4">
                    <a:lumMod val="75000"/>
                  </a:schemeClr>
                </a:gs>
                <a:gs pos="19000">
                  <a:schemeClr val="accent4">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04" name="Four">
              <a:extLst>
                <a:ext uri="{FF2B5EF4-FFF2-40B4-BE49-F238E27FC236}">
                  <a16:creationId xmlns:a16="http://schemas.microsoft.com/office/drawing/2014/main" id="{A3E67314-2ABC-41C1-9111-1EAD0720B5E8}"/>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4">
                    <a:lumMod val="60000"/>
                    <a:lumOff val="40000"/>
                  </a:schemeClr>
                </a:gs>
                <a:gs pos="9000">
                  <a:schemeClr val="accent4">
                    <a:alpha val="0"/>
                    <a:lumMod val="60000"/>
                    <a:lumOff val="4000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105" name="TextBox 104">
            <a:extLst>
              <a:ext uri="{FF2B5EF4-FFF2-40B4-BE49-F238E27FC236}">
                <a16:creationId xmlns:a16="http://schemas.microsoft.com/office/drawing/2014/main" id="{03FB6F02-854E-4FE9-804A-DB8857089C6D}"/>
              </a:ext>
            </a:extLst>
          </p:cNvPr>
          <p:cNvSpPr txBox="1"/>
          <p:nvPr/>
        </p:nvSpPr>
        <p:spPr>
          <a:xfrm>
            <a:off x="4981496" y="-3078734"/>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Test Process</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106" name="TextBox 105">
            <a:extLst>
              <a:ext uri="{FF2B5EF4-FFF2-40B4-BE49-F238E27FC236}">
                <a16:creationId xmlns:a16="http://schemas.microsoft.com/office/drawing/2014/main" id="{365EF2E9-1AD1-41B0-8B7D-52BFF54E44E8}"/>
              </a:ext>
            </a:extLst>
          </p:cNvPr>
          <p:cNvSpPr txBox="1"/>
          <p:nvPr/>
        </p:nvSpPr>
        <p:spPr>
          <a:xfrm>
            <a:off x="5495515" y="-4178693"/>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sp>
        <p:nvSpPr>
          <p:cNvPr id="125" name="Rectangle 124">
            <a:extLst>
              <a:ext uri="{FF2B5EF4-FFF2-40B4-BE49-F238E27FC236}">
                <a16:creationId xmlns:a16="http://schemas.microsoft.com/office/drawing/2014/main" id="{F2D49947-456B-47F5-A515-BB6CFDAE47E3}"/>
              </a:ext>
            </a:extLst>
          </p:cNvPr>
          <p:cNvSpPr/>
          <p:nvPr/>
        </p:nvSpPr>
        <p:spPr>
          <a:xfrm>
            <a:off x="5740271" y="-2592522"/>
            <a:ext cx="744114"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d</a:t>
            </a:r>
          </a:p>
        </p:txBody>
      </p:sp>
      <p:grpSp>
        <p:nvGrpSpPr>
          <p:cNvPr id="156" name="Group 155">
            <a:extLst>
              <a:ext uri="{FF2B5EF4-FFF2-40B4-BE49-F238E27FC236}">
                <a16:creationId xmlns:a16="http://schemas.microsoft.com/office/drawing/2014/main" id="{0231BCED-462E-482A-9AD1-564443AFD833}"/>
              </a:ext>
            </a:extLst>
          </p:cNvPr>
          <p:cNvGrpSpPr/>
          <p:nvPr/>
        </p:nvGrpSpPr>
        <p:grpSpPr>
          <a:xfrm>
            <a:off x="4004767" y="7374327"/>
            <a:ext cx="4182467" cy="4411537"/>
            <a:chOff x="12087587" y="7316443"/>
            <a:chExt cx="5194642" cy="5479148"/>
          </a:xfrm>
        </p:grpSpPr>
        <p:grpSp>
          <p:nvGrpSpPr>
            <p:cNvPr id="157" name="Group 156">
              <a:extLst>
                <a:ext uri="{FF2B5EF4-FFF2-40B4-BE49-F238E27FC236}">
                  <a16:creationId xmlns:a16="http://schemas.microsoft.com/office/drawing/2014/main" id="{5579718F-9E84-447F-A628-21E3F44C44B9}"/>
                </a:ext>
              </a:extLst>
            </p:cNvPr>
            <p:cNvGrpSpPr/>
            <p:nvPr/>
          </p:nvGrpSpPr>
          <p:grpSpPr>
            <a:xfrm>
              <a:off x="12087587" y="7316443"/>
              <a:ext cx="5194642" cy="5479148"/>
              <a:chOff x="8736553" y="3611344"/>
              <a:chExt cx="6914068" cy="7292746"/>
            </a:xfrm>
          </p:grpSpPr>
          <p:sp>
            <p:nvSpPr>
              <p:cNvPr id="160" name="One">
                <a:extLst>
                  <a:ext uri="{FF2B5EF4-FFF2-40B4-BE49-F238E27FC236}">
                    <a16:creationId xmlns:a16="http://schemas.microsoft.com/office/drawing/2014/main" id="{6F83D5B9-EEDA-4C55-9196-28D7F94B4249}"/>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bg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172144"/>
                  </a:solidFill>
                  <a:effectLst/>
                  <a:uLnTx/>
                  <a:uFillTx/>
                  <a:latin typeface="Calibri"/>
                  <a:ea typeface="+mn-ea"/>
                  <a:cs typeface="+mn-cs"/>
                </a:endParaRPr>
              </a:p>
            </p:txBody>
          </p:sp>
          <p:sp>
            <p:nvSpPr>
              <p:cNvPr id="161" name="Two">
                <a:extLst>
                  <a:ext uri="{FF2B5EF4-FFF2-40B4-BE49-F238E27FC236}">
                    <a16:creationId xmlns:a16="http://schemas.microsoft.com/office/drawing/2014/main" id="{FBE2FC0F-DA2E-40A7-ACE4-92675E46975B}"/>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bg2">
                      <a:lumMod val="75000"/>
                    </a:schemeClr>
                  </a:gs>
                  <a:gs pos="0">
                    <a:schemeClr val="bg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172144"/>
                  </a:solidFill>
                  <a:effectLst/>
                  <a:uLnTx/>
                  <a:uFillTx/>
                  <a:latin typeface="Calibri"/>
                  <a:ea typeface="+mn-ea"/>
                  <a:cs typeface="+mn-cs"/>
                </a:endParaRPr>
              </a:p>
            </p:txBody>
          </p:sp>
          <p:sp>
            <p:nvSpPr>
              <p:cNvPr id="162" name="Three">
                <a:extLst>
                  <a:ext uri="{FF2B5EF4-FFF2-40B4-BE49-F238E27FC236}">
                    <a16:creationId xmlns:a16="http://schemas.microsoft.com/office/drawing/2014/main" id="{EE03961B-6A23-4FDB-BECD-933AC2C2898D}"/>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bg2">
                      <a:lumMod val="75000"/>
                    </a:schemeClr>
                  </a:gs>
                  <a:gs pos="19000">
                    <a:schemeClr val="bg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172144"/>
                  </a:solidFill>
                  <a:effectLst/>
                  <a:uLnTx/>
                  <a:uFillTx/>
                  <a:latin typeface="Calibri"/>
                  <a:ea typeface="+mn-ea"/>
                  <a:cs typeface="+mn-cs"/>
                </a:endParaRPr>
              </a:p>
            </p:txBody>
          </p:sp>
          <p:sp>
            <p:nvSpPr>
              <p:cNvPr id="163" name="Four">
                <a:extLst>
                  <a:ext uri="{FF2B5EF4-FFF2-40B4-BE49-F238E27FC236}">
                    <a16:creationId xmlns:a16="http://schemas.microsoft.com/office/drawing/2014/main" id="{05488752-E239-4370-8ACA-1483128A57C4}"/>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bg2">
                      <a:lumMod val="60000"/>
                      <a:lumOff val="40000"/>
                    </a:schemeClr>
                  </a:gs>
                  <a:gs pos="9000">
                    <a:schemeClr val="bg2">
                      <a:lumMod val="60000"/>
                      <a:lumOff val="4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172144"/>
                  </a:solidFill>
                  <a:effectLst/>
                  <a:uLnTx/>
                  <a:uFillTx/>
                  <a:latin typeface="Calibri"/>
                  <a:ea typeface="+mn-ea"/>
                  <a:cs typeface="+mn-cs"/>
                </a:endParaRPr>
              </a:p>
            </p:txBody>
          </p:sp>
        </p:grpSp>
        <p:sp>
          <p:nvSpPr>
            <p:cNvPr id="158" name="TextBox 157">
              <a:extLst>
                <a:ext uri="{FF2B5EF4-FFF2-40B4-BE49-F238E27FC236}">
                  <a16:creationId xmlns:a16="http://schemas.microsoft.com/office/drawing/2014/main" id="{470B1200-B6A4-4BC0-ADEA-8553DE5D6249}"/>
                </a:ext>
              </a:extLst>
            </p:cNvPr>
            <p:cNvSpPr txBox="1"/>
            <p:nvPr/>
          </p:nvSpPr>
          <p:spPr>
            <a:xfrm>
              <a:off x="13008039" y="9492069"/>
              <a:ext cx="3337032" cy="1490814"/>
            </a:xfrm>
            <a:prstGeom prst="rect">
              <a:avLst/>
            </a:prstGeom>
            <a:noFill/>
          </p:spPr>
          <p:txBody>
            <a:bodyPr wrap="square" rtlCol="0" anchor="t">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FFFF"/>
                  </a:solidFill>
                  <a:effectLst/>
                  <a:uLnTx/>
                  <a:uFillTx/>
                  <a:latin typeface="Century Gothic"/>
                  <a:ea typeface="+mn-ea"/>
                  <a:cs typeface="+mn-cs"/>
                </a:rPr>
                <a:t>Option Seven</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159" name="Rectangle 158">
              <a:extLst>
                <a:ext uri="{FF2B5EF4-FFF2-40B4-BE49-F238E27FC236}">
                  <a16:creationId xmlns:a16="http://schemas.microsoft.com/office/drawing/2014/main" id="{EDD26CCF-2FE0-486D-BE91-FE077CF91A46}"/>
                </a:ext>
              </a:extLst>
            </p:cNvPr>
            <p:cNvSpPr/>
            <p:nvPr/>
          </p:nvSpPr>
          <p:spPr>
            <a:xfrm>
              <a:off x="14130198" y="7614503"/>
              <a:ext cx="1125277" cy="2398283"/>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11948" b="0" i="0" u="none" strike="noStrike" kern="1200" cap="none" spc="0" normalizeH="0" baseline="0" noProof="0">
                  <a:ln>
                    <a:noFill/>
                  </a:ln>
                  <a:solidFill>
                    <a:srgbClr val="FFFFFF"/>
                  </a:solidFill>
                  <a:effectLst/>
                  <a:uLnTx/>
                  <a:uFillTx/>
                  <a:latin typeface="Designball-Electronic-Device-01" pitchFamily="2" charset="0"/>
                  <a:ea typeface="Open Sans" panose="020B0606030504020204" pitchFamily="34" charset="0"/>
                  <a:cs typeface="Arial" panose="020B0604020202020204" pitchFamily="34" charset="0"/>
                </a:rPr>
                <a:t>g</a:t>
              </a:r>
            </a:p>
          </p:txBody>
        </p:sp>
      </p:grpSp>
      <p:sp>
        <p:nvSpPr>
          <p:cNvPr id="2" name="Rectangle 1">
            <a:extLst>
              <a:ext uri="{FF2B5EF4-FFF2-40B4-BE49-F238E27FC236}">
                <a16:creationId xmlns:a16="http://schemas.microsoft.com/office/drawing/2014/main" id="{C59D7C4B-9D7D-4DF9-B67B-132A2E48C6E4}"/>
              </a:ext>
            </a:extLst>
          </p:cNvPr>
          <p:cNvSpPr/>
          <p:nvPr/>
        </p:nvSpPr>
        <p:spPr>
          <a:xfrm>
            <a:off x="71021" y="62144"/>
            <a:ext cx="631004" cy="6596108"/>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164" name="Group 163">
            <a:extLst>
              <a:ext uri="{FF2B5EF4-FFF2-40B4-BE49-F238E27FC236}">
                <a16:creationId xmlns:a16="http://schemas.microsoft.com/office/drawing/2014/main" id="{37DB076C-A177-4F9C-8A4F-FF5B23FFE2A7}"/>
              </a:ext>
            </a:extLst>
          </p:cNvPr>
          <p:cNvGrpSpPr/>
          <p:nvPr/>
        </p:nvGrpSpPr>
        <p:grpSpPr>
          <a:xfrm>
            <a:off x="-222256" y="-8621206"/>
            <a:ext cx="13049229" cy="15238956"/>
            <a:chOff x="-444571" y="0"/>
            <a:chExt cx="26101857" cy="30481880"/>
          </a:xfrm>
        </p:grpSpPr>
        <p:grpSp>
          <p:nvGrpSpPr>
            <p:cNvPr id="165" name="Group 164">
              <a:extLst>
                <a:ext uri="{FF2B5EF4-FFF2-40B4-BE49-F238E27FC236}">
                  <a16:creationId xmlns:a16="http://schemas.microsoft.com/office/drawing/2014/main" id="{00D970BA-839A-4F0D-8712-E4EB0612B0F6}"/>
                </a:ext>
              </a:extLst>
            </p:cNvPr>
            <p:cNvGrpSpPr/>
            <p:nvPr/>
          </p:nvGrpSpPr>
          <p:grpSpPr>
            <a:xfrm>
              <a:off x="12218517" y="20165282"/>
              <a:ext cx="5893125" cy="5858254"/>
              <a:chOff x="8451075" y="2889337"/>
              <a:chExt cx="7485029" cy="7440738"/>
            </a:xfrm>
          </p:grpSpPr>
          <p:sp>
            <p:nvSpPr>
              <p:cNvPr id="222" name="Freeform: Shape 221">
                <a:extLst>
                  <a:ext uri="{FF2B5EF4-FFF2-40B4-BE49-F238E27FC236}">
                    <a16:creationId xmlns:a16="http://schemas.microsoft.com/office/drawing/2014/main" id="{49CAAABE-A448-4689-A272-7C9B13562D5A}"/>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3" name="Freeform: Shape 222">
                <a:extLst>
                  <a:ext uri="{FF2B5EF4-FFF2-40B4-BE49-F238E27FC236}">
                    <a16:creationId xmlns:a16="http://schemas.microsoft.com/office/drawing/2014/main" id="{72A654F4-8AE4-420E-980D-B65FF857623E}"/>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4" name="Freeform: Shape 223">
                <a:extLst>
                  <a:ext uri="{FF2B5EF4-FFF2-40B4-BE49-F238E27FC236}">
                    <a16:creationId xmlns:a16="http://schemas.microsoft.com/office/drawing/2014/main" id="{40202924-F2E8-443D-9CA3-553D41FDE2F9}"/>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5" name="Freeform: Shape 224">
                <a:extLst>
                  <a:ext uri="{FF2B5EF4-FFF2-40B4-BE49-F238E27FC236}">
                    <a16:creationId xmlns:a16="http://schemas.microsoft.com/office/drawing/2014/main" id="{81EA6AAA-8034-4F93-8DFC-C8CB64C7DAC1}"/>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6" name="Group 165">
              <a:extLst>
                <a:ext uri="{FF2B5EF4-FFF2-40B4-BE49-F238E27FC236}">
                  <a16:creationId xmlns:a16="http://schemas.microsoft.com/office/drawing/2014/main" id="{AF8A1FC2-04F3-473A-894E-9976144EABB3}"/>
                </a:ext>
              </a:extLst>
            </p:cNvPr>
            <p:cNvGrpSpPr/>
            <p:nvPr/>
          </p:nvGrpSpPr>
          <p:grpSpPr>
            <a:xfrm>
              <a:off x="4115323" y="344169"/>
              <a:ext cx="4317368" cy="4291821"/>
              <a:chOff x="8451075" y="2889337"/>
              <a:chExt cx="7485029" cy="7440738"/>
            </a:xfrm>
          </p:grpSpPr>
          <p:sp>
            <p:nvSpPr>
              <p:cNvPr id="217" name="Freeform: Shape 216">
                <a:extLst>
                  <a:ext uri="{FF2B5EF4-FFF2-40B4-BE49-F238E27FC236}">
                    <a16:creationId xmlns:a16="http://schemas.microsoft.com/office/drawing/2014/main" id="{EE9323F5-9A81-4E5C-9F0D-B111A3A9EC7C}"/>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8" name="Freeform: Shape 217">
                <a:extLst>
                  <a:ext uri="{FF2B5EF4-FFF2-40B4-BE49-F238E27FC236}">
                    <a16:creationId xmlns:a16="http://schemas.microsoft.com/office/drawing/2014/main" id="{D6BDBF5B-946E-40BE-8C99-62550B5139D6}"/>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9" name="Freeform: Shape 218">
                <a:extLst>
                  <a:ext uri="{FF2B5EF4-FFF2-40B4-BE49-F238E27FC236}">
                    <a16:creationId xmlns:a16="http://schemas.microsoft.com/office/drawing/2014/main" id="{C07CB106-C3EB-4E64-B404-EBF7F481CF7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20" name="Freeform: Shape 219">
                <a:extLst>
                  <a:ext uri="{FF2B5EF4-FFF2-40B4-BE49-F238E27FC236}">
                    <a16:creationId xmlns:a16="http://schemas.microsoft.com/office/drawing/2014/main" id="{F9D1971C-87AB-476D-9263-646151560091}"/>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7" name="Group 166">
              <a:extLst>
                <a:ext uri="{FF2B5EF4-FFF2-40B4-BE49-F238E27FC236}">
                  <a16:creationId xmlns:a16="http://schemas.microsoft.com/office/drawing/2014/main" id="{C995B409-CA6C-44A4-B0D0-127C529C8B5A}"/>
                </a:ext>
              </a:extLst>
            </p:cNvPr>
            <p:cNvGrpSpPr/>
            <p:nvPr/>
          </p:nvGrpSpPr>
          <p:grpSpPr>
            <a:xfrm>
              <a:off x="1238531" y="5226904"/>
              <a:ext cx="5893125" cy="5858254"/>
              <a:chOff x="8451075" y="2889337"/>
              <a:chExt cx="7485029" cy="7440738"/>
            </a:xfrm>
          </p:grpSpPr>
          <p:sp>
            <p:nvSpPr>
              <p:cNvPr id="213" name="Freeform: Shape 212">
                <a:extLst>
                  <a:ext uri="{FF2B5EF4-FFF2-40B4-BE49-F238E27FC236}">
                    <a16:creationId xmlns:a16="http://schemas.microsoft.com/office/drawing/2014/main" id="{1AA6CC78-BE69-4A6E-8D1A-235D67544E87}"/>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4" name="Freeform: Shape 213">
                <a:extLst>
                  <a:ext uri="{FF2B5EF4-FFF2-40B4-BE49-F238E27FC236}">
                    <a16:creationId xmlns:a16="http://schemas.microsoft.com/office/drawing/2014/main" id="{1A581EC2-965A-40FD-80C8-7B2027576169}"/>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5" name="Freeform: Shape 214">
                <a:extLst>
                  <a:ext uri="{FF2B5EF4-FFF2-40B4-BE49-F238E27FC236}">
                    <a16:creationId xmlns:a16="http://schemas.microsoft.com/office/drawing/2014/main" id="{86B2B399-BDF9-438B-A31B-BBE608E22145}"/>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6" name="Freeform: Shape 215">
                <a:extLst>
                  <a:ext uri="{FF2B5EF4-FFF2-40B4-BE49-F238E27FC236}">
                    <a16:creationId xmlns:a16="http://schemas.microsoft.com/office/drawing/2014/main" id="{2BEED115-A36D-461D-991D-F3B6F75ABD98}"/>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8" name="Group 167">
              <a:extLst>
                <a:ext uri="{FF2B5EF4-FFF2-40B4-BE49-F238E27FC236}">
                  <a16:creationId xmlns:a16="http://schemas.microsoft.com/office/drawing/2014/main" id="{53CCC927-E2AB-4784-AEB7-263BF6B245C8}"/>
                </a:ext>
              </a:extLst>
            </p:cNvPr>
            <p:cNvGrpSpPr/>
            <p:nvPr/>
          </p:nvGrpSpPr>
          <p:grpSpPr>
            <a:xfrm>
              <a:off x="16778975" y="0"/>
              <a:ext cx="6770922" cy="6730857"/>
              <a:chOff x="8451075" y="2889337"/>
              <a:chExt cx="7485029" cy="7440738"/>
            </a:xfrm>
          </p:grpSpPr>
          <p:sp>
            <p:nvSpPr>
              <p:cNvPr id="209" name="Freeform: Shape 208">
                <a:extLst>
                  <a:ext uri="{FF2B5EF4-FFF2-40B4-BE49-F238E27FC236}">
                    <a16:creationId xmlns:a16="http://schemas.microsoft.com/office/drawing/2014/main" id="{1D3CC408-B486-45E5-BBFC-2C82F2D9CCF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0" name="Freeform: Shape 209">
                <a:extLst>
                  <a:ext uri="{FF2B5EF4-FFF2-40B4-BE49-F238E27FC236}">
                    <a16:creationId xmlns:a16="http://schemas.microsoft.com/office/drawing/2014/main" id="{41AAD038-9411-42DC-802E-8729D7C7ED71}"/>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1" name="Freeform: Shape 210">
                <a:extLst>
                  <a:ext uri="{FF2B5EF4-FFF2-40B4-BE49-F238E27FC236}">
                    <a16:creationId xmlns:a16="http://schemas.microsoft.com/office/drawing/2014/main" id="{9C1B4B9D-C618-4B6A-9A9B-D52BF58E191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12" name="Freeform: Shape 211">
                <a:extLst>
                  <a:ext uri="{FF2B5EF4-FFF2-40B4-BE49-F238E27FC236}">
                    <a16:creationId xmlns:a16="http://schemas.microsoft.com/office/drawing/2014/main" id="{5AFC1803-9F18-4A23-B800-9D1E49B33101}"/>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69" name="Group 168">
              <a:extLst>
                <a:ext uri="{FF2B5EF4-FFF2-40B4-BE49-F238E27FC236}">
                  <a16:creationId xmlns:a16="http://schemas.microsoft.com/office/drawing/2014/main" id="{F4304B19-1DE5-45CA-B51A-73C45933101E}"/>
                </a:ext>
              </a:extLst>
            </p:cNvPr>
            <p:cNvGrpSpPr/>
            <p:nvPr/>
          </p:nvGrpSpPr>
          <p:grpSpPr>
            <a:xfrm>
              <a:off x="13946872" y="7309998"/>
              <a:ext cx="5457706" cy="5425411"/>
              <a:chOff x="8451075" y="2889337"/>
              <a:chExt cx="7485029" cy="7440738"/>
            </a:xfrm>
          </p:grpSpPr>
          <p:sp>
            <p:nvSpPr>
              <p:cNvPr id="205" name="Freeform: Shape 204">
                <a:extLst>
                  <a:ext uri="{FF2B5EF4-FFF2-40B4-BE49-F238E27FC236}">
                    <a16:creationId xmlns:a16="http://schemas.microsoft.com/office/drawing/2014/main" id="{8FFD11DA-E956-411F-933F-A6BDCA97AE14}"/>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6" name="Freeform: Shape 205">
                <a:extLst>
                  <a:ext uri="{FF2B5EF4-FFF2-40B4-BE49-F238E27FC236}">
                    <a16:creationId xmlns:a16="http://schemas.microsoft.com/office/drawing/2014/main" id="{A58E1E03-555D-4CB7-B4B9-7218CE8A490A}"/>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7" name="Freeform: Shape 206">
                <a:extLst>
                  <a:ext uri="{FF2B5EF4-FFF2-40B4-BE49-F238E27FC236}">
                    <a16:creationId xmlns:a16="http://schemas.microsoft.com/office/drawing/2014/main" id="{7F0AFEF6-4104-4846-BBAF-5EB3BA8F3C77}"/>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8" name="Freeform: Shape 207">
                <a:extLst>
                  <a:ext uri="{FF2B5EF4-FFF2-40B4-BE49-F238E27FC236}">
                    <a16:creationId xmlns:a16="http://schemas.microsoft.com/office/drawing/2014/main" id="{58851FD8-1C1A-4A56-A20A-C3B11D2708C3}"/>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0" name="Group 169">
              <a:extLst>
                <a:ext uri="{FF2B5EF4-FFF2-40B4-BE49-F238E27FC236}">
                  <a16:creationId xmlns:a16="http://schemas.microsoft.com/office/drawing/2014/main" id="{ED6BC18E-C5F3-4C4F-8943-D958465A42E7}"/>
                </a:ext>
              </a:extLst>
            </p:cNvPr>
            <p:cNvGrpSpPr/>
            <p:nvPr/>
          </p:nvGrpSpPr>
          <p:grpSpPr>
            <a:xfrm>
              <a:off x="6232165" y="11676070"/>
              <a:ext cx="4317368" cy="4291821"/>
              <a:chOff x="8451075" y="2889337"/>
              <a:chExt cx="7485029" cy="7440738"/>
            </a:xfrm>
          </p:grpSpPr>
          <p:sp>
            <p:nvSpPr>
              <p:cNvPr id="201" name="Freeform: Shape 200">
                <a:extLst>
                  <a:ext uri="{FF2B5EF4-FFF2-40B4-BE49-F238E27FC236}">
                    <a16:creationId xmlns:a16="http://schemas.microsoft.com/office/drawing/2014/main" id="{515516EA-35D0-4261-B89E-B80C804E5E57}"/>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2" name="Freeform: Shape 201">
                <a:extLst>
                  <a:ext uri="{FF2B5EF4-FFF2-40B4-BE49-F238E27FC236}">
                    <a16:creationId xmlns:a16="http://schemas.microsoft.com/office/drawing/2014/main" id="{3EDA079F-DFCD-4528-8AE4-CE2D48D76E9D}"/>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3" name="Freeform: Shape 202">
                <a:extLst>
                  <a:ext uri="{FF2B5EF4-FFF2-40B4-BE49-F238E27FC236}">
                    <a16:creationId xmlns:a16="http://schemas.microsoft.com/office/drawing/2014/main" id="{C60D494A-4454-490D-94D7-41FAD080C596}"/>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4" name="Freeform: Shape 203">
                <a:extLst>
                  <a:ext uri="{FF2B5EF4-FFF2-40B4-BE49-F238E27FC236}">
                    <a16:creationId xmlns:a16="http://schemas.microsoft.com/office/drawing/2014/main" id="{02AFD930-E45D-4B4C-8004-0253813E33D9}"/>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1" name="Group 170">
              <a:extLst>
                <a:ext uri="{FF2B5EF4-FFF2-40B4-BE49-F238E27FC236}">
                  <a16:creationId xmlns:a16="http://schemas.microsoft.com/office/drawing/2014/main" id="{D713EEE9-2C12-4F42-964B-243F3612D3D2}"/>
                </a:ext>
              </a:extLst>
            </p:cNvPr>
            <p:cNvGrpSpPr/>
            <p:nvPr/>
          </p:nvGrpSpPr>
          <p:grpSpPr>
            <a:xfrm>
              <a:off x="1992607" y="16558804"/>
              <a:ext cx="7255892" cy="7212957"/>
              <a:chOff x="8451075" y="2889337"/>
              <a:chExt cx="7485029" cy="7440738"/>
            </a:xfrm>
          </p:grpSpPr>
          <p:sp>
            <p:nvSpPr>
              <p:cNvPr id="197" name="Freeform: Shape 196">
                <a:extLst>
                  <a:ext uri="{FF2B5EF4-FFF2-40B4-BE49-F238E27FC236}">
                    <a16:creationId xmlns:a16="http://schemas.microsoft.com/office/drawing/2014/main" id="{E834C9D5-1211-4DFF-A669-A44C968B10C3}"/>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8" name="Freeform: Shape 197">
                <a:extLst>
                  <a:ext uri="{FF2B5EF4-FFF2-40B4-BE49-F238E27FC236}">
                    <a16:creationId xmlns:a16="http://schemas.microsoft.com/office/drawing/2014/main" id="{9E29A893-90A2-4416-A2ED-86FEE0769AD3}"/>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9" name="Freeform: Shape 198">
                <a:extLst>
                  <a:ext uri="{FF2B5EF4-FFF2-40B4-BE49-F238E27FC236}">
                    <a16:creationId xmlns:a16="http://schemas.microsoft.com/office/drawing/2014/main" id="{0C423026-1CA7-491E-8BBD-40506FEA599F}"/>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200" name="Freeform: Shape 199">
                <a:extLst>
                  <a:ext uri="{FF2B5EF4-FFF2-40B4-BE49-F238E27FC236}">
                    <a16:creationId xmlns:a16="http://schemas.microsoft.com/office/drawing/2014/main" id="{234F26AD-707C-4159-A8C4-8110EE9EA3F8}"/>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2" name="Group 171">
              <a:extLst>
                <a:ext uri="{FF2B5EF4-FFF2-40B4-BE49-F238E27FC236}">
                  <a16:creationId xmlns:a16="http://schemas.microsoft.com/office/drawing/2014/main" id="{F461906F-98E5-40C6-AF55-DEAE5FF5D348}"/>
                </a:ext>
              </a:extLst>
            </p:cNvPr>
            <p:cNvGrpSpPr/>
            <p:nvPr/>
          </p:nvGrpSpPr>
          <p:grpSpPr>
            <a:xfrm>
              <a:off x="19404578" y="14885624"/>
              <a:ext cx="4871833" cy="4843006"/>
              <a:chOff x="8451075" y="2889337"/>
              <a:chExt cx="7485029" cy="7440738"/>
            </a:xfrm>
          </p:grpSpPr>
          <p:sp>
            <p:nvSpPr>
              <p:cNvPr id="193" name="Freeform: Shape 192">
                <a:extLst>
                  <a:ext uri="{FF2B5EF4-FFF2-40B4-BE49-F238E27FC236}">
                    <a16:creationId xmlns:a16="http://schemas.microsoft.com/office/drawing/2014/main" id="{8D4CC72B-5B05-448D-8164-1256C7E9962E}"/>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4" name="Freeform: Shape 193">
                <a:extLst>
                  <a:ext uri="{FF2B5EF4-FFF2-40B4-BE49-F238E27FC236}">
                    <a16:creationId xmlns:a16="http://schemas.microsoft.com/office/drawing/2014/main" id="{224158B9-711D-42E3-8CB3-2F8880C29D65}"/>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5" name="Freeform: Shape 194">
                <a:extLst>
                  <a:ext uri="{FF2B5EF4-FFF2-40B4-BE49-F238E27FC236}">
                    <a16:creationId xmlns:a16="http://schemas.microsoft.com/office/drawing/2014/main" id="{8970FE34-00F3-43CD-A365-6535D132B1D0}"/>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6" name="Freeform: Shape 195">
                <a:extLst>
                  <a:ext uri="{FF2B5EF4-FFF2-40B4-BE49-F238E27FC236}">
                    <a16:creationId xmlns:a16="http://schemas.microsoft.com/office/drawing/2014/main" id="{5314709E-6B3A-4CD8-8CF1-221E22FC730A}"/>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3" name="Group 172">
              <a:extLst>
                <a:ext uri="{FF2B5EF4-FFF2-40B4-BE49-F238E27FC236}">
                  <a16:creationId xmlns:a16="http://schemas.microsoft.com/office/drawing/2014/main" id="{B70AF6BC-91EE-4BFD-B8E6-16AFF1C55D7F}"/>
                </a:ext>
              </a:extLst>
            </p:cNvPr>
            <p:cNvGrpSpPr/>
            <p:nvPr/>
          </p:nvGrpSpPr>
          <p:grpSpPr>
            <a:xfrm>
              <a:off x="12436225" y="14174681"/>
              <a:ext cx="5457706" cy="5425411"/>
              <a:chOff x="8451075" y="2889337"/>
              <a:chExt cx="7485029" cy="7440738"/>
            </a:xfrm>
          </p:grpSpPr>
          <p:sp>
            <p:nvSpPr>
              <p:cNvPr id="189" name="Freeform: Shape 188">
                <a:extLst>
                  <a:ext uri="{FF2B5EF4-FFF2-40B4-BE49-F238E27FC236}">
                    <a16:creationId xmlns:a16="http://schemas.microsoft.com/office/drawing/2014/main" id="{2675DB86-7497-4A58-A642-6D1471977388}"/>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0" name="Freeform: Shape 189">
                <a:extLst>
                  <a:ext uri="{FF2B5EF4-FFF2-40B4-BE49-F238E27FC236}">
                    <a16:creationId xmlns:a16="http://schemas.microsoft.com/office/drawing/2014/main" id="{7CAC06C9-8013-49B9-BD5D-789185587C20}"/>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1" name="Freeform: Shape 190">
                <a:extLst>
                  <a:ext uri="{FF2B5EF4-FFF2-40B4-BE49-F238E27FC236}">
                    <a16:creationId xmlns:a16="http://schemas.microsoft.com/office/drawing/2014/main" id="{0FE99852-B25D-429D-BB3B-BA071AFE8C4B}"/>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92" name="Freeform: Shape 191">
                <a:extLst>
                  <a:ext uri="{FF2B5EF4-FFF2-40B4-BE49-F238E27FC236}">
                    <a16:creationId xmlns:a16="http://schemas.microsoft.com/office/drawing/2014/main" id="{85B29D4B-C5B5-4A84-82E0-5665EC617D77}"/>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4" name="Group 173">
              <a:extLst>
                <a:ext uri="{FF2B5EF4-FFF2-40B4-BE49-F238E27FC236}">
                  <a16:creationId xmlns:a16="http://schemas.microsoft.com/office/drawing/2014/main" id="{5FC58659-41F1-4E1B-B67A-23024DC5EBBE}"/>
                </a:ext>
              </a:extLst>
            </p:cNvPr>
            <p:cNvGrpSpPr/>
            <p:nvPr/>
          </p:nvGrpSpPr>
          <p:grpSpPr>
            <a:xfrm>
              <a:off x="18886364" y="20271861"/>
              <a:ext cx="6770922" cy="6730857"/>
              <a:chOff x="8451075" y="2889337"/>
              <a:chExt cx="7485029" cy="7440738"/>
            </a:xfrm>
          </p:grpSpPr>
          <p:sp>
            <p:nvSpPr>
              <p:cNvPr id="185" name="Freeform: Shape 184">
                <a:extLst>
                  <a:ext uri="{FF2B5EF4-FFF2-40B4-BE49-F238E27FC236}">
                    <a16:creationId xmlns:a16="http://schemas.microsoft.com/office/drawing/2014/main" id="{A062B2C2-3A4A-40A2-80EF-FC58C76EC77F}"/>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6" name="Freeform: Shape 185">
                <a:extLst>
                  <a:ext uri="{FF2B5EF4-FFF2-40B4-BE49-F238E27FC236}">
                    <a16:creationId xmlns:a16="http://schemas.microsoft.com/office/drawing/2014/main" id="{716A529C-C98F-40AE-8BD7-195CEB46BB1A}"/>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7" name="Freeform: Shape 186">
                <a:extLst>
                  <a:ext uri="{FF2B5EF4-FFF2-40B4-BE49-F238E27FC236}">
                    <a16:creationId xmlns:a16="http://schemas.microsoft.com/office/drawing/2014/main" id="{83C45A0E-94F6-4B0C-9A79-C1EA6FDB38D3}"/>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8" name="Freeform: Shape 187">
                <a:extLst>
                  <a:ext uri="{FF2B5EF4-FFF2-40B4-BE49-F238E27FC236}">
                    <a16:creationId xmlns:a16="http://schemas.microsoft.com/office/drawing/2014/main" id="{2FF42C1E-B592-4E1D-8ADD-79203D01A0B4}"/>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5" name="Group 174">
              <a:extLst>
                <a:ext uri="{FF2B5EF4-FFF2-40B4-BE49-F238E27FC236}">
                  <a16:creationId xmlns:a16="http://schemas.microsoft.com/office/drawing/2014/main" id="{5DE60035-61E4-4321-A523-38CD00D1FD7D}"/>
                </a:ext>
              </a:extLst>
            </p:cNvPr>
            <p:cNvGrpSpPr/>
            <p:nvPr/>
          </p:nvGrpSpPr>
          <p:grpSpPr>
            <a:xfrm>
              <a:off x="5941124" y="26049663"/>
              <a:ext cx="4458599" cy="4432217"/>
              <a:chOff x="8451075" y="2889337"/>
              <a:chExt cx="7485029" cy="7440738"/>
            </a:xfrm>
          </p:grpSpPr>
          <p:sp>
            <p:nvSpPr>
              <p:cNvPr id="181" name="Freeform: Shape 180">
                <a:extLst>
                  <a:ext uri="{FF2B5EF4-FFF2-40B4-BE49-F238E27FC236}">
                    <a16:creationId xmlns:a16="http://schemas.microsoft.com/office/drawing/2014/main" id="{B3743F79-0B30-42C2-B479-8AFACF0BA463}"/>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2" name="Freeform: Shape 181">
                <a:extLst>
                  <a:ext uri="{FF2B5EF4-FFF2-40B4-BE49-F238E27FC236}">
                    <a16:creationId xmlns:a16="http://schemas.microsoft.com/office/drawing/2014/main" id="{47CED2DD-4E2B-4E3B-9440-F137EC2B3FF5}"/>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3" name="Freeform: Shape 182">
                <a:extLst>
                  <a:ext uri="{FF2B5EF4-FFF2-40B4-BE49-F238E27FC236}">
                    <a16:creationId xmlns:a16="http://schemas.microsoft.com/office/drawing/2014/main" id="{A2C1A033-05F8-4F0D-ADAF-4DEFA9C3B021}"/>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4" name="Freeform: Shape 183">
                <a:extLst>
                  <a:ext uri="{FF2B5EF4-FFF2-40B4-BE49-F238E27FC236}">
                    <a16:creationId xmlns:a16="http://schemas.microsoft.com/office/drawing/2014/main" id="{8D2F49AA-D19E-4646-BF15-E5A747D2A9C3}"/>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76" name="Group 175">
              <a:extLst>
                <a:ext uri="{FF2B5EF4-FFF2-40B4-BE49-F238E27FC236}">
                  <a16:creationId xmlns:a16="http://schemas.microsoft.com/office/drawing/2014/main" id="{A7FC5AEA-B9A6-42B3-970B-00D5A306CF3E}"/>
                </a:ext>
              </a:extLst>
            </p:cNvPr>
            <p:cNvGrpSpPr/>
            <p:nvPr/>
          </p:nvGrpSpPr>
          <p:grpSpPr>
            <a:xfrm>
              <a:off x="-444571" y="24913310"/>
              <a:ext cx="4871833" cy="4843006"/>
              <a:chOff x="8451075" y="2889337"/>
              <a:chExt cx="7485029" cy="7440738"/>
            </a:xfrm>
          </p:grpSpPr>
          <p:sp>
            <p:nvSpPr>
              <p:cNvPr id="177" name="Freeform: Shape 176">
                <a:extLst>
                  <a:ext uri="{FF2B5EF4-FFF2-40B4-BE49-F238E27FC236}">
                    <a16:creationId xmlns:a16="http://schemas.microsoft.com/office/drawing/2014/main" id="{C90D8FFC-613A-4ABB-AEA2-B141FEAD3A30}"/>
                  </a:ext>
                </a:extLst>
              </p:cNvPr>
              <p:cNvSpPr/>
              <p:nvPr/>
            </p:nvSpPr>
            <p:spPr>
              <a:xfrm>
                <a:off x="9167495" y="3709750"/>
                <a:ext cx="6057900" cy="6019801"/>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rgbClr val="EFF9FB"/>
              </a:solidFill>
              <a:ln w="9525" cap="flat">
                <a:noFill/>
                <a:prstDash val="solid"/>
                <a:miter/>
              </a:ln>
              <a:effectLst>
                <a:softEdge rad="4572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8" name="Freeform: Shape 177">
                <a:extLst>
                  <a:ext uri="{FF2B5EF4-FFF2-40B4-BE49-F238E27FC236}">
                    <a16:creationId xmlns:a16="http://schemas.microsoft.com/office/drawing/2014/main" id="{0CF02AA3-0EEB-4412-AEB8-E1EFE80D9BB8}"/>
                  </a:ext>
                </a:extLst>
              </p:cNvPr>
              <p:cNvSpPr/>
              <p:nvPr/>
            </p:nvSpPr>
            <p:spPr>
              <a:xfrm>
                <a:off x="9075077" y="3848107"/>
                <a:ext cx="6237023" cy="6204984"/>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rgbClr val="EFF9FB"/>
                  </a:gs>
                  <a:gs pos="0">
                    <a:srgbClr val="FBDBEA"/>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79" name="Freeform: Shape 178">
                <a:extLst>
                  <a:ext uri="{FF2B5EF4-FFF2-40B4-BE49-F238E27FC236}">
                    <a16:creationId xmlns:a16="http://schemas.microsoft.com/office/drawing/2014/main" id="{235A77D7-4D7F-44B5-A538-D983DFB42E05}"/>
                  </a:ext>
                </a:extLst>
              </p:cNvPr>
              <p:cNvSpPr/>
              <p:nvPr/>
            </p:nvSpPr>
            <p:spPr>
              <a:xfrm>
                <a:off x="8451075" y="2889337"/>
                <a:ext cx="7485029" cy="744073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100000">
                    <a:srgbClr val="EFF9FB"/>
                  </a:gs>
                  <a:gs pos="0">
                    <a:srgbClr val="B0A9DB"/>
                  </a:gs>
                </a:gsLst>
                <a:lin ang="16200000" scaled="1"/>
              </a:gradFill>
              <a:ln w="9525" cap="flat">
                <a:noFill/>
                <a:prstDash val="solid"/>
                <a:miter/>
              </a:ln>
              <a:effectLst>
                <a:softEdge rad="7747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80" name="Freeform: Shape 179">
                <a:extLst>
                  <a:ext uri="{FF2B5EF4-FFF2-40B4-BE49-F238E27FC236}">
                    <a16:creationId xmlns:a16="http://schemas.microsoft.com/office/drawing/2014/main" id="{F9DE1031-BB4A-4829-A25D-79CF14218140}"/>
                  </a:ext>
                </a:extLst>
              </p:cNvPr>
              <p:cNvSpPr/>
              <p:nvPr/>
            </p:nvSpPr>
            <p:spPr>
              <a:xfrm>
                <a:off x="9663795" y="3421389"/>
                <a:ext cx="5059585" cy="5036536"/>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rgbClr val="FFFFFF">
                      <a:alpha val="66000"/>
                    </a:srgbClr>
                  </a:gs>
                  <a:gs pos="0">
                    <a:srgbClr val="B0A9DB">
                      <a:alpha val="0"/>
                    </a:srgb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grpSp>
      <p:grpSp>
        <p:nvGrpSpPr>
          <p:cNvPr id="148" name="Group 147">
            <a:extLst>
              <a:ext uri="{FF2B5EF4-FFF2-40B4-BE49-F238E27FC236}">
                <a16:creationId xmlns:a16="http://schemas.microsoft.com/office/drawing/2014/main" id="{F536D9C3-6C23-41AD-9F45-35847C623D94}"/>
              </a:ext>
            </a:extLst>
          </p:cNvPr>
          <p:cNvGrpSpPr/>
          <p:nvPr/>
        </p:nvGrpSpPr>
        <p:grpSpPr>
          <a:xfrm>
            <a:off x="4004767" y="1659339"/>
            <a:ext cx="4182467" cy="4411537"/>
            <a:chOff x="8736553" y="3611344"/>
            <a:chExt cx="6914068" cy="7292746"/>
          </a:xfrm>
        </p:grpSpPr>
        <p:sp>
          <p:nvSpPr>
            <p:cNvPr id="149" name="One">
              <a:extLst>
                <a:ext uri="{FF2B5EF4-FFF2-40B4-BE49-F238E27FC236}">
                  <a16:creationId xmlns:a16="http://schemas.microsoft.com/office/drawing/2014/main" id="{83EC4E08-C236-4BEA-9FEA-D97FF7E96AE6}"/>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5"/>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50" name="Two">
              <a:extLst>
                <a:ext uri="{FF2B5EF4-FFF2-40B4-BE49-F238E27FC236}">
                  <a16:creationId xmlns:a16="http://schemas.microsoft.com/office/drawing/2014/main" id="{7843FCEF-0E24-4697-B108-4AB910805B34}"/>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5">
                    <a:lumMod val="75000"/>
                  </a:schemeClr>
                </a:gs>
                <a:gs pos="0">
                  <a:schemeClr val="accent5"/>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51" name="Three">
              <a:extLst>
                <a:ext uri="{FF2B5EF4-FFF2-40B4-BE49-F238E27FC236}">
                  <a16:creationId xmlns:a16="http://schemas.microsoft.com/office/drawing/2014/main" id="{293FF8DC-0561-4561-A512-9596EE015BDB}"/>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5">
                    <a:lumMod val="75000"/>
                  </a:schemeClr>
                </a:gs>
                <a:gs pos="19000">
                  <a:schemeClr val="accent5">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152" name="Four">
              <a:extLst>
                <a:ext uri="{FF2B5EF4-FFF2-40B4-BE49-F238E27FC236}">
                  <a16:creationId xmlns:a16="http://schemas.microsoft.com/office/drawing/2014/main" id="{8365DBFC-A66D-483E-808B-53EB305383A2}"/>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5">
                    <a:lumMod val="60000"/>
                    <a:lumOff val="40000"/>
                  </a:schemeClr>
                </a:gs>
                <a:gs pos="9000">
                  <a:schemeClr val="accent5">
                    <a:lumMod val="60000"/>
                    <a:lumOff val="4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153" name="TextBox 152">
            <a:extLst>
              <a:ext uri="{FF2B5EF4-FFF2-40B4-BE49-F238E27FC236}">
                <a16:creationId xmlns:a16="http://schemas.microsoft.com/office/drawing/2014/main" id="{B6745887-27BF-431E-8B23-5298B71CB4FC}"/>
              </a:ext>
            </a:extLst>
          </p:cNvPr>
          <p:cNvSpPr txBox="1"/>
          <p:nvPr/>
        </p:nvSpPr>
        <p:spPr>
          <a:xfrm>
            <a:off x="4988456" y="3601601"/>
            <a:ext cx="2229009" cy="369332"/>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b="1" dirty="0">
                <a:solidFill>
                  <a:srgbClr val="FFFFFF"/>
                </a:solidFill>
                <a:latin typeface="Century Gothic"/>
              </a:rPr>
              <a:t>Prediction</a:t>
            </a:r>
            <a:endParaRPr kumimoji="0" lang="en-US"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4" name="TextBox 153">
            <a:extLst>
              <a:ext uri="{FF2B5EF4-FFF2-40B4-BE49-F238E27FC236}">
                <a16:creationId xmlns:a16="http://schemas.microsoft.com/office/drawing/2014/main" id="{0F32FDE8-2C8B-4B25-8C74-997DB2CAA880}"/>
              </a:ext>
            </a:extLst>
          </p:cNvPr>
          <p:cNvSpPr txBox="1"/>
          <p:nvPr/>
        </p:nvSpPr>
        <p:spPr>
          <a:xfrm>
            <a:off x="5629366" y="2149981"/>
            <a:ext cx="933269"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5.</a:t>
            </a:r>
          </a:p>
        </p:txBody>
      </p:sp>
      <p:sp>
        <p:nvSpPr>
          <p:cNvPr id="94" name="Rectangle 93">
            <a:extLst>
              <a:ext uri="{FF2B5EF4-FFF2-40B4-BE49-F238E27FC236}">
                <a16:creationId xmlns:a16="http://schemas.microsoft.com/office/drawing/2014/main" id="{02C01947-8064-4B78-A0D5-440844BDABFF}"/>
              </a:ext>
            </a:extLst>
          </p:cNvPr>
          <p:cNvSpPr/>
          <p:nvPr/>
        </p:nvSpPr>
        <p:spPr>
          <a:xfrm>
            <a:off x="11690369" y="4510356"/>
            <a:ext cx="296111" cy="409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10569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6000">
                                      <p:stCondLst>
                                        <p:cond delay="1200"/>
                                      </p:stCondLst>
                                      <p:childTnLst>
                                        <p:set>
                                          <p:cBhvr>
                                            <p:cTn id="6" dur="1" fill="hold">
                                              <p:stCondLst>
                                                <p:cond delay="0"/>
                                              </p:stCondLst>
                                            </p:cTn>
                                            <p:tgtEl>
                                              <p:spTgt spid="156"/>
                                            </p:tgtEl>
                                            <p:attrNameLst>
                                              <p:attrName>style.visibility</p:attrName>
                                            </p:attrNameLst>
                                          </p:cBhvr>
                                          <p:to>
                                            <p:strVal val="visible"/>
                                          </p:to>
                                        </p:set>
                                        <p:anim calcmode="lin" valueType="num" p14:bounceEnd="76000">
                                          <p:cBhvr additive="base">
                                            <p:cTn id="7" dur="2500" fill="hold"/>
                                            <p:tgtEl>
                                              <p:spTgt spid="156"/>
                                            </p:tgtEl>
                                            <p:attrNameLst>
                                              <p:attrName>ppt_x</p:attrName>
                                            </p:attrNameLst>
                                          </p:cBhvr>
                                          <p:tavLst>
                                            <p:tav tm="0">
                                              <p:val>
                                                <p:strVal val="#ppt_x"/>
                                              </p:val>
                                            </p:tav>
                                            <p:tav tm="100000">
                                              <p:val>
                                                <p:strVal val="#ppt_x"/>
                                              </p:val>
                                            </p:tav>
                                          </p:tavLst>
                                        </p:anim>
                                        <p:anim calcmode="lin" valueType="num" p14:bounceEnd="76000">
                                          <p:cBhvr additive="base">
                                            <p:cTn id="8" dur="2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20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2500" fill="hold"/>
                                            <p:tgtEl>
                                              <p:spTgt spid="156"/>
                                            </p:tgtEl>
                                            <p:attrNameLst>
                                              <p:attrName>ppt_x</p:attrName>
                                            </p:attrNameLst>
                                          </p:cBhvr>
                                          <p:tavLst>
                                            <p:tav tm="0">
                                              <p:val>
                                                <p:strVal val="#ppt_x"/>
                                              </p:val>
                                            </p:tav>
                                            <p:tav tm="100000">
                                              <p:val>
                                                <p:strVal val="#ppt_x"/>
                                              </p:val>
                                            </p:tav>
                                          </p:tavLst>
                                        </p:anim>
                                        <p:anim calcmode="lin" valueType="num">
                                          <p:cBhvr additive="base">
                                            <p:cTn id="8" dur="2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0690" y="3097022"/>
            <a:ext cx="12165367" cy="590931"/>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environment of our project is set using the following libraries of python and using these will give us the ideal base for advancing with our time series forecasting model.</a:t>
            </a:r>
          </a:p>
        </p:txBody>
      </p:sp>
      <p:pic>
        <p:nvPicPr>
          <p:cNvPr id="12" name="image1.png">
            <a:extLst>
              <a:ext uri="{FF2B5EF4-FFF2-40B4-BE49-F238E27FC236}">
                <a16:creationId xmlns:a16="http://schemas.microsoft.com/office/drawing/2014/main" id="{9985D92A-FCB1-4DA7-BC74-2A567D6B4A50}"/>
              </a:ext>
            </a:extLst>
          </p:cNvPr>
          <p:cNvPicPr/>
          <p:nvPr/>
        </p:nvPicPr>
        <p:blipFill>
          <a:blip r:embed="rId2"/>
          <a:srcRect/>
          <a:stretch>
            <a:fillRect/>
          </a:stretch>
        </p:blipFill>
        <p:spPr>
          <a:xfrm>
            <a:off x="3110883" y="4292220"/>
            <a:ext cx="5943600" cy="1168400"/>
          </a:xfrm>
          <a:prstGeom prst="rect">
            <a:avLst/>
          </a:prstGeom>
          <a:ln/>
        </p:spPr>
      </p:pic>
      <p:sp>
        <p:nvSpPr>
          <p:cNvPr id="13" name="TextBox 12">
            <a:extLst>
              <a:ext uri="{FF2B5EF4-FFF2-40B4-BE49-F238E27FC236}">
                <a16:creationId xmlns:a16="http://schemas.microsoft.com/office/drawing/2014/main" id="{502478D6-E4F5-47BA-BA74-21A5E5B72493}"/>
              </a:ext>
            </a:extLst>
          </p:cNvPr>
          <p:cNvSpPr txBox="1"/>
          <p:nvPr/>
        </p:nvSpPr>
        <p:spPr>
          <a:xfrm>
            <a:off x="2731948" y="167674"/>
            <a:ext cx="6728124" cy="2215991"/>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SETTING UP THE </a:t>
            </a:r>
          </a:p>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ENVIRONMENT</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endParaRPr>
          </a:p>
        </p:txBody>
      </p:sp>
    </p:spTree>
    <p:extLst>
      <p:ext uri="{BB962C8B-B14F-4D97-AF65-F5344CB8AC3E}">
        <p14:creationId xmlns:p14="http://schemas.microsoft.com/office/powerpoint/2010/main" val="2216980653"/>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3316" y="2263089"/>
            <a:ext cx="12165367" cy="1595309"/>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environment of our project is set using the following libraries of python and using these will give us the ideal base for advancing with our time series forecasting model.</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We will be using the Jena Climate dataset recorded by the Max Planck Institute for Biogeochemistry. The dataset consists of 14 features such as temperature, pressure, humidity </a:t>
            </a:r>
            <a:r>
              <a:rPr kumimoji="0" lang="en-US" sz="1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etc</a:t>
            </a: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recorded once per 10 minutes.</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Time-frame Considered: Jan 10, 2009 - December 31, 2016</a:t>
            </a:r>
          </a:p>
        </p:txBody>
      </p:sp>
      <p:pic>
        <p:nvPicPr>
          <p:cNvPr id="13" name="image3.png">
            <a:extLst>
              <a:ext uri="{FF2B5EF4-FFF2-40B4-BE49-F238E27FC236}">
                <a16:creationId xmlns:a16="http://schemas.microsoft.com/office/drawing/2014/main" id="{453E0DF6-AE99-4E6B-AF86-BF5FD18B2CD4}"/>
              </a:ext>
            </a:extLst>
          </p:cNvPr>
          <p:cNvPicPr/>
          <p:nvPr/>
        </p:nvPicPr>
        <p:blipFill>
          <a:blip r:embed="rId2"/>
          <a:srcRect/>
          <a:stretch>
            <a:fillRect/>
          </a:stretch>
        </p:blipFill>
        <p:spPr>
          <a:xfrm>
            <a:off x="3110883" y="4594911"/>
            <a:ext cx="5943600" cy="1854200"/>
          </a:xfrm>
          <a:prstGeom prst="rect">
            <a:avLst/>
          </a:prstGeom>
          <a:ln/>
        </p:spPr>
      </p:pic>
      <p:sp>
        <p:nvSpPr>
          <p:cNvPr id="14" name="TextBox 13">
            <a:extLst>
              <a:ext uri="{FF2B5EF4-FFF2-40B4-BE49-F238E27FC236}">
                <a16:creationId xmlns:a16="http://schemas.microsoft.com/office/drawing/2014/main" id="{89D6E39C-2A60-4AE8-933A-AB6DDFA7CF67}"/>
              </a:ext>
            </a:extLst>
          </p:cNvPr>
          <p:cNvSpPr txBox="1"/>
          <p:nvPr/>
        </p:nvSpPr>
        <p:spPr>
          <a:xfrm>
            <a:off x="579914" y="167674"/>
            <a:ext cx="11032187"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DATASET FOR OUR MODEL</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endParaRPr>
          </a:p>
        </p:txBody>
      </p:sp>
    </p:spTree>
    <p:extLst>
      <p:ext uri="{BB962C8B-B14F-4D97-AF65-F5344CB8AC3E}">
        <p14:creationId xmlns:p14="http://schemas.microsoft.com/office/powerpoint/2010/main" val="3911688023"/>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 y="2600438"/>
            <a:ext cx="12165367" cy="1217769"/>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Raw Data Visualization:</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To give us a sense of the data we are working with, each feature has been plotted below. This shows the distinct pattern of each feature over the time period from 2009 to 2016. It also shows where anomalies are present, which will be addressed during normalization.</a:t>
            </a:r>
          </a:p>
        </p:txBody>
      </p:sp>
      <p:sp>
        <p:nvSpPr>
          <p:cNvPr id="15" name="TextBox 14">
            <a:extLst>
              <a:ext uri="{FF2B5EF4-FFF2-40B4-BE49-F238E27FC236}">
                <a16:creationId xmlns:a16="http://schemas.microsoft.com/office/drawing/2014/main" id="{F85EB0C3-8B3B-46B2-9B40-055462EC5276}"/>
              </a:ext>
            </a:extLst>
          </p:cNvPr>
          <p:cNvSpPr txBox="1"/>
          <p:nvPr/>
        </p:nvSpPr>
        <p:spPr>
          <a:xfrm>
            <a:off x="1581794" y="167674"/>
            <a:ext cx="9028434"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DATA VISUALIZATION</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endParaRPr>
          </a:p>
        </p:txBody>
      </p:sp>
    </p:spTree>
    <p:extLst>
      <p:ext uri="{BB962C8B-B14F-4D97-AF65-F5344CB8AC3E}">
        <p14:creationId xmlns:p14="http://schemas.microsoft.com/office/powerpoint/2010/main" val="3838458531"/>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pic>
        <p:nvPicPr>
          <p:cNvPr id="11" name="image6.png">
            <a:extLst>
              <a:ext uri="{FF2B5EF4-FFF2-40B4-BE49-F238E27FC236}">
                <a16:creationId xmlns:a16="http://schemas.microsoft.com/office/drawing/2014/main" id="{BBF30E17-C78C-4DB8-8992-8455FE7468DB}"/>
              </a:ext>
            </a:extLst>
          </p:cNvPr>
          <p:cNvPicPr/>
          <p:nvPr/>
        </p:nvPicPr>
        <p:blipFill>
          <a:blip r:embed="rId2"/>
          <a:srcRect/>
          <a:stretch>
            <a:fillRect/>
          </a:stretch>
        </p:blipFill>
        <p:spPr>
          <a:xfrm>
            <a:off x="3209046" y="0"/>
            <a:ext cx="5863081" cy="6858000"/>
          </a:xfrm>
          <a:prstGeom prst="rect">
            <a:avLst/>
          </a:prstGeom>
          <a:ln/>
        </p:spPr>
      </p:pic>
    </p:spTree>
    <p:extLst>
      <p:ext uri="{BB962C8B-B14F-4D97-AF65-F5344CB8AC3E}">
        <p14:creationId xmlns:p14="http://schemas.microsoft.com/office/powerpoint/2010/main" val="3125499432"/>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36394B-AFF1-46FC-B780-74CA36585154}"/>
              </a:ext>
            </a:extLst>
          </p:cNvPr>
          <p:cNvSpPr>
            <a:spLocks noGrp="1"/>
          </p:cNvSpPr>
          <p:nvPr>
            <p:ph type="pic" sz="quarter" idx="13"/>
          </p:nvPr>
        </p:nvSpPr>
        <p:spPr>
          <a:xfrm>
            <a:off x="5483499" y="2104008"/>
            <a:ext cx="1667159" cy="4068192"/>
          </a:xfrm>
          <a:solidFill>
            <a:srgbClr val="D0D2D9"/>
          </a:solidFill>
        </p:spPr>
      </p:sp>
      <p:sp>
        <p:nvSpPr>
          <p:cNvPr id="11" name="Picture Placeholder 10">
            <a:extLst>
              <a:ext uri="{FF2B5EF4-FFF2-40B4-BE49-F238E27FC236}">
                <a16:creationId xmlns:a16="http://schemas.microsoft.com/office/drawing/2014/main" id="{B721C78C-9960-456B-95A7-64CE103EE3F1}"/>
              </a:ext>
            </a:extLst>
          </p:cNvPr>
          <p:cNvSpPr>
            <a:spLocks noGrp="1"/>
          </p:cNvSpPr>
          <p:nvPr>
            <p:ph type="pic" sz="quarter" idx="14"/>
          </p:nvPr>
        </p:nvSpPr>
        <p:spPr>
          <a:xfrm>
            <a:off x="8059088" y="2104006"/>
            <a:ext cx="3297263" cy="4068193"/>
          </a:xfrm>
          <a:solidFill>
            <a:schemeClr val="bg1">
              <a:lumMod val="10000"/>
              <a:lumOff val="90000"/>
            </a:schemeClr>
          </a:solidFill>
        </p:spPr>
      </p:sp>
      <p:sp>
        <p:nvSpPr>
          <p:cNvPr id="16" name="Rectangle 15">
            <a:extLst>
              <a:ext uri="{FF2B5EF4-FFF2-40B4-BE49-F238E27FC236}">
                <a16:creationId xmlns:a16="http://schemas.microsoft.com/office/drawing/2014/main" id="{7067D74A-0927-4858-B8EA-1C90A60F0B7C}"/>
              </a:ext>
            </a:extLst>
          </p:cNvPr>
          <p:cNvSpPr/>
          <p:nvPr/>
        </p:nvSpPr>
        <p:spPr>
          <a:xfrm>
            <a:off x="851606" y="2104180"/>
            <a:ext cx="1548517" cy="4067663"/>
          </a:xfrm>
          <a:prstGeom prst="rect">
            <a:avLst/>
          </a:prstGeom>
          <a:solidFill>
            <a:srgbClr val="D0D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nvGrpSpPr>
          <p:cNvPr id="137" name="Group 136">
            <a:extLst>
              <a:ext uri="{FF2B5EF4-FFF2-40B4-BE49-F238E27FC236}">
                <a16:creationId xmlns:a16="http://schemas.microsoft.com/office/drawing/2014/main" id="{2A8517AD-6F99-4A73-8590-E956AA882012}"/>
              </a:ext>
            </a:extLst>
          </p:cNvPr>
          <p:cNvGrpSpPr/>
          <p:nvPr/>
        </p:nvGrpSpPr>
        <p:grpSpPr>
          <a:xfrm>
            <a:off x="1005504" y="2721311"/>
            <a:ext cx="1334020" cy="1113653"/>
            <a:chOff x="2837993" y="5480678"/>
            <a:chExt cx="3623601" cy="3025016"/>
          </a:xfrm>
        </p:grpSpPr>
        <p:sp>
          <p:nvSpPr>
            <p:cNvPr id="134" name="TextBox 133">
              <a:extLst>
                <a:ext uri="{FF2B5EF4-FFF2-40B4-BE49-F238E27FC236}">
                  <a16:creationId xmlns:a16="http://schemas.microsoft.com/office/drawing/2014/main" id="{096B623F-0354-4D72-BC54-7FF881AB26D4}"/>
                </a:ext>
              </a:extLst>
            </p:cNvPr>
            <p:cNvSpPr txBox="1"/>
            <p:nvPr/>
          </p:nvSpPr>
          <p:spPr>
            <a:xfrm>
              <a:off x="2837993" y="5480678"/>
              <a:ext cx="3623601"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Uday </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Agarwal</a:t>
              </a:r>
            </a:p>
          </p:txBody>
        </p:sp>
        <p:sp>
          <p:nvSpPr>
            <p:cNvPr id="136" name="TextBox 135">
              <a:extLst>
                <a:ext uri="{FF2B5EF4-FFF2-40B4-BE49-F238E27FC236}">
                  <a16:creationId xmlns:a16="http://schemas.microsoft.com/office/drawing/2014/main" id="{6F4F2CF0-849C-464B-A05A-023F47CC6055}"/>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19BAI10147</a:t>
              </a:r>
            </a:p>
          </p:txBody>
        </p:sp>
      </p:grpSp>
      <p:sp>
        <p:nvSpPr>
          <p:cNvPr id="17" name="Rectangle 16">
            <a:extLst>
              <a:ext uri="{FF2B5EF4-FFF2-40B4-BE49-F238E27FC236}">
                <a16:creationId xmlns:a16="http://schemas.microsoft.com/office/drawing/2014/main" id="{782BB363-51B2-460A-BBB4-EF29E2A7B48F}"/>
              </a:ext>
            </a:extLst>
          </p:cNvPr>
          <p:cNvSpPr/>
          <p:nvPr/>
        </p:nvSpPr>
        <p:spPr>
          <a:xfrm>
            <a:off x="2391819" y="2104180"/>
            <a:ext cx="1548517" cy="4067663"/>
          </a:xfrm>
          <a:prstGeom prst="rect">
            <a:avLst/>
          </a:prstGeom>
          <a:solidFill>
            <a:srgbClr val="D0D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id="{AF4D3D78-8DF8-4600-82A7-402E80FB4534}"/>
              </a:ext>
            </a:extLst>
          </p:cNvPr>
          <p:cNvGrpSpPr/>
          <p:nvPr/>
        </p:nvGrpSpPr>
        <p:grpSpPr>
          <a:xfrm>
            <a:off x="2500894" y="2702011"/>
            <a:ext cx="1291553" cy="1132953"/>
            <a:chOff x="2787606" y="5480678"/>
            <a:chExt cx="3486752" cy="3017053"/>
          </a:xfrm>
        </p:grpSpPr>
        <p:sp>
          <p:nvSpPr>
            <p:cNvPr id="139" name="TextBox 138">
              <a:extLst>
                <a:ext uri="{FF2B5EF4-FFF2-40B4-BE49-F238E27FC236}">
                  <a16:creationId xmlns:a16="http://schemas.microsoft.com/office/drawing/2014/main" id="{BCEA249F-0130-450A-B239-5D520902C3CD}"/>
                </a:ext>
              </a:extLst>
            </p:cNvPr>
            <p:cNvSpPr txBox="1"/>
            <p:nvPr/>
          </p:nvSpPr>
          <p:spPr>
            <a:xfrm>
              <a:off x="3025225" y="5480678"/>
              <a:ext cx="3249133" cy="2090032"/>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Aryan </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Tandon</a:t>
              </a:r>
            </a:p>
          </p:txBody>
        </p:sp>
        <p:sp>
          <p:nvSpPr>
            <p:cNvPr id="141" name="TextBox 140">
              <a:extLst>
                <a:ext uri="{FF2B5EF4-FFF2-40B4-BE49-F238E27FC236}">
                  <a16:creationId xmlns:a16="http://schemas.microsoft.com/office/drawing/2014/main" id="{AA62DF1C-41DD-499E-AD6E-0E6D8C9CF951}"/>
                </a:ext>
              </a:extLst>
            </p:cNvPr>
            <p:cNvSpPr txBox="1"/>
            <p:nvPr/>
          </p:nvSpPr>
          <p:spPr>
            <a:xfrm>
              <a:off x="2787606" y="7661717"/>
              <a:ext cx="3409950" cy="836014"/>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19BAI10148</a:t>
              </a:r>
            </a:p>
          </p:txBody>
        </p:sp>
      </p:grpSp>
      <p:sp>
        <p:nvSpPr>
          <p:cNvPr id="18" name="Rectangle 17">
            <a:extLst>
              <a:ext uri="{FF2B5EF4-FFF2-40B4-BE49-F238E27FC236}">
                <a16:creationId xmlns:a16="http://schemas.microsoft.com/office/drawing/2014/main" id="{A0491492-065A-4CE5-9749-1BFBF8B38964}"/>
              </a:ext>
            </a:extLst>
          </p:cNvPr>
          <p:cNvSpPr/>
          <p:nvPr/>
        </p:nvSpPr>
        <p:spPr>
          <a:xfrm>
            <a:off x="3940336" y="2104180"/>
            <a:ext cx="1548517" cy="4067663"/>
          </a:xfrm>
          <a:prstGeom prst="rect">
            <a:avLst/>
          </a:prstGeom>
          <a:solidFill>
            <a:srgbClr val="D0D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42" name="TextBox 41">
            <a:extLst>
              <a:ext uri="{FF2B5EF4-FFF2-40B4-BE49-F238E27FC236}">
                <a16:creationId xmlns:a16="http://schemas.microsoft.com/office/drawing/2014/main" id="{70A1027D-435F-4862-BDD0-465A9914F4CE}"/>
              </a:ext>
            </a:extLst>
          </p:cNvPr>
          <p:cNvSpPr txBox="1"/>
          <p:nvPr/>
        </p:nvSpPr>
        <p:spPr>
          <a:xfrm>
            <a:off x="8589404" y="3352324"/>
            <a:ext cx="2448106" cy="1200329"/>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172144"/>
                </a:solidFill>
                <a:effectLst/>
                <a:uLnTx/>
                <a:uFillTx/>
                <a:latin typeface="Century Gothic"/>
                <a:ea typeface="+mn-ea"/>
                <a:cs typeface="+mn-cs"/>
              </a:rPr>
              <a:t>Dr. </a:t>
            </a:r>
            <a:r>
              <a:rPr lang="en-US" sz="3600" b="1" dirty="0">
                <a:solidFill>
                  <a:srgbClr val="172144"/>
                </a:solidFill>
                <a:latin typeface="Century Gothic"/>
              </a:rPr>
              <a:t>Pavan </a:t>
            </a:r>
            <a:br>
              <a:rPr lang="en-US" sz="3600" b="1" dirty="0">
                <a:solidFill>
                  <a:srgbClr val="172144"/>
                </a:solidFill>
                <a:latin typeface="Century Gothic"/>
              </a:rPr>
            </a:br>
            <a:r>
              <a:rPr lang="en-US" sz="3600" b="1" dirty="0">
                <a:solidFill>
                  <a:srgbClr val="172144"/>
                </a:solidFill>
                <a:latin typeface="Century Gothic"/>
              </a:rPr>
              <a:t>Kumar</a:t>
            </a:r>
            <a:endParaRPr kumimoji="0" lang="en-US" sz="3600" b="1" i="0" u="none" strike="noStrike" kern="1200" cap="none" spc="0" normalizeH="0" baseline="0" noProof="0" dirty="0">
              <a:ln>
                <a:noFill/>
              </a:ln>
              <a:solidFill>
                <a:srgbClr val="172144"/>
              </a:solidFill>
              <a:effectLst/>
              <a:uLnTx/>
              <a:uFillTx/>
              <a:latin typeface="Century Gothic"/>
              <a:ea typeface="+mn-ea"/>
              <a:cs typeface="+mn-cs"/>
            </a:endParaRPr>
          </a:p>
        </p:txBody>
      </p:sp>
      <p:sp>
        <p:nvSpPr>
          <p:cNvPr id="158" name="TextBox 157">
            <a:extLst>
              <a:ext uri="{FF2B5EF4-FFF2-40B4-BE49-F238E27FC236}">
                <a16:creationId xmlns:a16="http://schemas.microsoft.com/office/drawing/2014/main" id="{B1B2499F-55EF-4E00-9687-C744D116CB48}"/>
              </a:ext>
            </a:extLst>
          </p:cNvPr>
          <p:cNvSpPr txBox="1"/>
          <p:nvPr/>
        </p:nvSpPr>
        <p:spPr>
          <a:xfrm>
            <a:off x="8530399" y="3954136"/>
            <a:ext cx="2627171" cy="230832"/>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172144"/>
              </a:solidFill>
              <a:effectLst/>
              <a:uLnTx/>
              <a:uFillTx/>
              <a:latin typeface="Calibri"/>
              <a:ea typeface="+mn-ea"/>
              <a:cs typeface="+mn-cs"/>
            </a:endParaRPr>
          </a:p>
        </p:txBody>
      </p:sp>
      <p:sp useBgFill="1">
        <p:nvSpPr>
          <p:cNvPr id="159" name="Rectangle 158">
            <a:extLst>
              <a:ext uri="{FF2B5EF4-FFF2-40B4-BE49-F238E27FC236}">
                <a16:creationId xmlns:a16="http://schemas.microsoft.com/office/drawing/2014/main" id="{9C6174F9-8E8D-4702-B7CC-2EA3B409C027}"/>
              </a:ext>
            </a:extLst>
          </p:cNvPr>
          <p:cNvSpPr/>
          <p:nvPr/>
        </p:nvSpPr>
        <p:spPr>
          <a:xfrm>
            <a:off x="730625" y="6171843"/>
            <a:ext cx="10748862" cy="19391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3C106B57-2481-45D0-8D03-E7DEEA62FA80}"/>
              </a:ext>
            </a:extLst>
          </p:cNvPr>
          <p:cNvSpPr/>
          <p:nvPr/>
        </p:nvSpPr>
        <p:spPr>
          <a:xfrm>
            <a:off x="0" y="0"/>
            <a:ext cx="547775" cy="685800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3512B0FB-D5B1-44F1-AFF6-9F5A993BB451}"/>
              </a:ext>
            </a:extLst>
          </p:cNvPr>
          <p:cNvSpPr/>
          <p:nvPr/>
        </p:nvSpPr>
        <p:spPr>
          <a:xfrm>
            <a:off x="11586466" y="0"/>
            <a:ext cx="547775" cy="685800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id="{9F985AB9-B1AF-4472-84A3-5B10A7C355C6}"/>
              </a:ext>
            </a:extLst>
          </p:cNvPr>
          <p:cNvGrpSpPr/>
          <p:nvPr/>
        </p:nvGrpSpPr>
        <p:grpSpPr>
          <a:xfrm>
            <a:off x="907099" y="4446577"/>
            <a:ext cx="1564852" cy="1113653"/>
            <a:chOff x="2524497" y="5480678"/>
            <a:chExt cx="4250610" cy="3025016"/>
          </a:xfrm>
        </p:grpSpPr>
        <p:sp>
          <p:nvSpPr>
            <p:cNvPr id="30" name="TextBox 29">
              <a:extLst>
                <a:ext uri="{FF2B5EF4-FFF2-40B4-BE49-F238E27FC236}">
                  <a16:creationId xmlns:a16="http://schemas.microsoft.com/office/drawing/2014/main" id="{EF7257F8-A694-45E8-96AB-83551EA1E2C3}"/>
                </a:ext>
              </a:extLst>
            </p:cNvPr>
            <p:cNvSpPr txBox="1"/>
            <p:nvPr/>
          </p:nvSpPr>
          <p:spPr>
            <a:xfrm>
              <a:off x="2524497" y="5480678"/>
              <a:ext cx="4250610"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Mriganka</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Das</a:t>
              </a:r>
            </a:p>
          </p:txBody>
        </p:sp>
        <p:sp>
          <p:nvSpPr>
            <p:cNvPr id="31" name="TextBox 30">
              <a:extLst>
                <a:ext uri="{FF2B5EF4-FFF2-40B4-BE49-F238E27FC236}">
                  <a16:creationId xmlns:a16="http://schemas.microsoft.com/office/drawing/2014/main" id="{2A325855-71ED-4A3F-835B-F1C6291D6EF7}"/>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19BOE10053</a:t>
              </a:r>
            </a:p>
          </p:txBody>
        </p:sp>
      </p:grpSp>
      <p:grpSp>
        <p:nvGrpSpPr>
          <p:cNvPr id="32" name="Group 31">
            <a:extLst>
              <a:ext uri="{FF2B5EF4-FFF2-40B4-BE49-F238E27FC236}">
                <a16:creationId xmlns:a16="http://schemas.microsoft.com/office/drawing/2014/main" id="{8A0D4542-97C9-45EE-939A-FD7248F322D0}"/>
              </a:ext>
            </a:extLst>
          </p:cNvPr>
          <p:cNvGrpSpPr/>
          <p:nvPr/>
        </p:nvGrpSpPr>
        <p:grpSpPr>
          <a:xfrm>
            <a:off x="2309107" y="4446577"/>
            <a:ext cx="1696298" cy="1113653"/>
            <a:chOff x="2345979" y="5480678"/>
            <a:chExt cx="4607657" cy="3025016"/>
          </a:xfrm>
        </p:grpSpPr>
        <p:sp>
          <p:nvSpPr>
            <p:cNvPr id="33" name="TextBox 32">
              <a:extLst>
                <a:ext uri="{FF2B5EF4-FFF2-40B4-BE49-F238E27FC236}">
                  <a16:creationId xmlns:a16="http://schemas.microsoft.com/office/drawing/2014/main" id="{4C6250FA-8416-4F1D-A3C6-EE8688B5091B}"/>
                </a:ext>
              </a:extLst>
            </p:cNvPr>
            <p:cNvSpPr txBox="1"/>
            <p:nvPr/>
          </p:nvSpPr>
          <p:spPr>
            <a:xfrm>
              <a:off x="2345979" y="5480678"/>
              <a:ext cx="4607657"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Abdul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Raziq</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Khan</a:t>
              </a:r>
            </a:p>
          </p:txBody>
        </p:sp>
        <p:sp>
          <p:nvSpPr>
            <p:cNvPr id="34" name="TextBox 33">
              <a:extLst>
                <a:ext uri="{FF2B5EF4-FFF2-40B4-BE49-F238E27FC236}">
                  <a16:creationId xmlns:a16="http://schemas.microsoft.com/office/drawing/2014/main" id="{7321187F-F23A-4A2A-907C-029D5EB8EC81}"/>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19BCE10135</a:t>
              </a:r>
            </a:p>
          </p:txBody>
        </p:sp>
      </p:grpSp>
      <p:grpSp>
        <p:nvGrpSpPr>
          <p:cNvPr id="35" name="Group 34">
            <a:extLst>
              <a:ext uri="{FF2B5EF4-FFF2-40B4-BE49-F238E27FC236}">
                <a16:creationId xmlns:a16="http://schemas.microsoft.com/office/drawing/2014/main" id="{DA4B39E0-6EC3-444B-96ED-1AFF0E827C33}"/>
              </a:ext>
            </a:extLst>
          </p:cNvPr>
          <p:cNvGrpSpPr/>
          <p:nvPr/>
        </p:nvGrpSpPr>
        <p:grpSpPr>
          <a:xfrm>
            <a:off x="3991318" y="2721311"/>
            <a:ext cx="1510350" cy="1113653"/>
            <a:chOff x="2598518" y="5480678"/>
            <a:chExt cx="4102567" cy="3025016"/>
          </a:xfrm>
        </p:grpSpPr>
        <p:sp>
          <p:nvSpPr>
            <p:cNvPr id="36" name="TextBox 35">
              <a:extLst>
                <a:ext uri="{FF2B5EF4-FFF2-40B4-BE49-F238E27FC236}">
                  <a16:creationId xmlns:a16="http://schemas.microsoft.com/office/drawing/2014/main" id="{BBDE63F2-072C-479F-AF29-BF519D057367}"/>
                </a:ext>
              </a:extLst>
            </p:cNvPr>
            <p:cNvSpPr txBox="1"/>
            <p:nvPr/>
          </p:nvSpPr>
          <p:spPr>
            <a:xfrm>
              <a:off x="2598518" y="5480678"/>
              <a:ext cx="4102567"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Parv</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Bhargava</a:t>
              </a:r>
            </a:p>
          </p:txBody>
        </p:sp>
        <p:sp>
          <p:nvSpPr>
            <p:cNvPr id="37" name="TextBox 36">
              <a:extLst>
                <a:ext uri="{FF2B5EF4-FFF2-40B4-BE49-F238E27FC236}">
                  <a16:creationId xmlns:a16="http://schemas.microsoft.com/office/drawing/2014/main" id="{E9164008-8395-40C9-BE9C-398F29B366C2}"/>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19BAI10116</a:t>
              </a:r>
            </a:p>
          </p:txBody>
        </p:sp>
      </p:grpSp>
      <p:grpSp>
        <p:nvGrpSpPr>
          <p:cNvPr id="38" name="Group 37">
            <a:extLst>
              <a:ext uri="{FF2B5EF4-FFF2-40B4-BE49-F238E27FC236}">
                <a16:creationId xmlns:a16="http://schemas.microsoft.com/office/drawing/2014/main" id="{5B91E587-47FA-4CB9-BA90-97B5EF7D1572}"/>
              </a:ext>
            </a:extLst>
          </p:cNvPr>
          <p:cNvGrpSpPr/>
          <p:nvPr/>
        </p:nvGrpSpPr>
        <p:grpSpPr>
          <a:xfrm>
            <a:off x="5663393" y="2702011"/>
            <a:ext cx="1255365" cy="1113653"/>
            <a:chOff x="2927680" y="5480678"/>
            <a:chExt cx="3409950" cy="3025016"/>
          </a:xfrm>
        </p:grpSpPr>
        <p:sp>
          <p:nvSpPr>
            <p:cNvPr id="39" name="TextBox 38">
              <a:extLst>
                <a:ext uri="{FF2B5EF4-FFF2-40B4-BE49-F238E27FC236}">
                  <a16:creationId xmlns:a16="http://schemas.microsoft.com/office/drawing/2014/main" id="{C55B5B16-CA07-4D11-B686-0559C098ABCF}"/>
                </a:ext>
              </a:extLst>
            </p:cNvPr>
            <p:cNvSpPr txBox="1"/>
            <p:nvPr/>
          </p:nvSpPr>
          <p:spPr>
            <a:xfrm>
              <a:off x="3290842" y="5480678"/>
              <a:ext cx="2717918"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Aabir</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Dutta</a:t>
              </a:r>
            </a:p>
          </p:txBody>
        </p:sp>
        <p:sp>
          <p:nvSpPr>
            <p:cNvPr id="40" name="TextBox 39">
              <a:extLst>
                <a:ext uri="{FF2B5EF4-FFF2-40B4-BE49-F238E27FC236}">
                  <a16:creationId xmlns:a16="http://schemas.microsoft.com/office/drawing/2014/main" id="{CE29A092-4B01-47F6-8663-EC49CC256AE9}"/>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19BCE10062</a:t>
              </a:r>
            </a:p>
          </p:txBody>
        </p:sp>
      </p:grpSp>
      <p:grpSp>
        <p:nvGrpSpPr>
          <p:cNvPr id="41" name="Group 40">
            <a:extLst>
              <a:ext uri="{FF2B5EF4-FFF2-40B4-BE49-F238E27FC236}">
                <a16:creationId xmlns:a16="http://schemas.microsoft.com/office/drawing/2014/main" id="{F28C7B78-2583-430E-9EF1-5DEA990ECED4}"/>
              </a:ext>
            </a:extLst>
          </p:cNvPr>
          <p:cNvGrpSpPr/>
          <p:nvPr/>
        </p:nvGrpSpPr>
        <p:grpSpPr>
          <a:xfrm>
            <a:off x="4097106" y="4426440"/>
            <a:ext cx="1385316" cy="1113653"/>
            <a:chOff x="2768334" y="5480678"/>
            <a:chExt cx="3762936" cy="3025016"/>
          </a:xfrm>
        </p:grpSpPr>
        <p:sp>
          <p:nvSpPr>
            <p:cNvPr id="43" name="TextBox 42">
              <a:extLst>
                <a:ext uri="{FF2B5EF4-FFF2-40B4-BE49-F238E27FC236}">
                  <a16:creationId xmlns:a16="http://schemas.microsoft.com/office/drawing/2014/main" id="{A0BCF032-C6B0-4236-A4C5-852B16D63299}"/>
                </a:ext>
              </a:extLst>
            </p:cNvPr>
            <p:cNvSpPr txBox="1"/>
            <p:nvPr/>
          </p:nvSpPr>
          <p:spPr>
            <a:xfrm>
              <a:off x="2768334" y="5480678"/>
              <a:ext cx="3762936"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Govit</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Kharsare</a:t>
              </a:r>
              <a:endParaRPr kumimoji="0" lang="en-US" sz="2200" b="1" i="0" u="none" strike="noStrike" kern="1200" cap="none" spc="0" normalizeH="0" baseline="0" noProof="0" dirty="0">
                <a:ln>
                  <a:noFill/>
                </a:ln>
                <a:solidFill>
                  <a:srgbClr val="172144"/>
                </a:solidFill>
                <a:effectLst/>
                <a:uLnTx/>
                <a:uFillTx/>
                <a:latin typeface="Century Gothic"/>
                <a:ea typeface="+mn-ea"/>
                <a:cs typeface="+mn-cs"/>
              </a:endParaRPr>
            </a:p>
          </p:txBody>
        </p:sp>
        <p:sp>
          <p:nvSpPr>
            <p:cNvPr id="47" name="TextBox 46">
              <a:extLst>
                <a:ext uri="{FF2B5EF4-FFF2-40B4-BE49-F238E27FC236}">
                  <a16:creationId xmlns:a16="http://schemas.microsoft.com/office/drawing/2014/main" id="{EAC9A042-4177-40E1-9D46-6641C55BB5B5}"/>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19MIM10094</a:t>
              </a:r>
            </a:p>
          </p:txBody>
        </p:sp>
      </p:grpSp>
      <p:grpSp>
        <p:nvGrpSpPr>
          <p:cNvPr id="48" name="Group 47">
            <a:extLst>
              <a:ext uri="{FF2B5EF4-FFF2-40B4-BE49-F238E27FC236}">
                <a16:creationId xmlns:a16="http://schemas.microsoft.com/office/drawing/2014/main" id="{8A0C1F53-DBA1-49C0-872F-9FEBB6B0245A}"/>
              </a:ext>
            </a:extLst>
          </p:cNvPr>
          <p:cNvGrpSpPr/>
          <p:nvPr/>
        </p:nvGrpSpPr>
        <p:grpSpPr>
          <a:xfrm>
            <a:off x="5731209" y="4363816"/>
            <a:ext cx="1255365" cy="1113653"/>
            <a:chOff x="2927680" y="5480678"/>
            <a:chExt cx="3409950" cy="3025016"/>
          </a:xfrm>
        </p:grpSpPr>
        <p:sp>
          <p:nvSpPr>
            <p:cNvPr id="49" name="TextBox 48">
              <a:extLst>
                <a:ext uri="{FF2B5EF4-FFF2-40B4-BE49-F238E27FC236}">
                  <a16:creationId xmlns:a16="http://schemas.microsoft.com/office/drawing/2014/main" id="{F6BC84A9-8F37-4145-A3C4-03DFEB688098}"/>
                </a:ext>
              </a:extLst>
            </p:cNvPr>
            <p:cNvSpPr txBox="1"/>
            <p:nvPr/>
          </p:nvSpPr>
          <p:spPr>
            <a:xfrm>
              <a:off x="3229878" y="5480678"/>
              <a:ext cx="2839837"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Vimal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Tiwari</a:t>
              </a:r>
            </a:p>
          </p:txBody>
        </p:sp>
        <p:sp>
          <p:nvSpPr>
            <p:cNvPr id="50" name="TextBox 49">
              <a:extLst>
                <a:ext uri="{FF2B5EF4-FFF2-40B4-BE49-F238E27FC236}">
                  <a16:creationId xmlns:a16="http://schemas.microsoft.com/office/drawing/2014/main" id="{90196916-8203-49DD-AC9C-032C34C521BD}"/>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19BCG10054</a:t>
              </a:r>
            </a:p>
          </p:txBody>
        </p:sp>
      </p:grpSp>
      <p:sp>
        <p:nvSpPr>
          <p:cNvPr id="51" name="TextBox 50">
            <a:extLst>
              <a:ext uri="{FF2B5EF4-FFF2-40B4-BE49-F238E27FC236}">
                <a16:creationId xmlns:a16="http://schemas.microsoft.com/office/drawing/2014/main" id="{13BA5048-9D26-40D5-BF23-D8CB10376864}"/>
              </a:ext>
            </a:extLst>
          </p:cNvPr>
          <p:cNvSpPr txBox="1"/>
          <p:nvPr/>
        </p:nvSpPr>
        <p:spPr>
          <a:xfrm>
            <a:off x="2693840" y="1160497"/>
            <a:ext cx="2492991" cy="430887"/>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effectLst/>
                <a:uLnTx/>
                <a:uFillTx/>
                <a:latin typeface="Century Gothic"/>
                <a:ea typeface="+mn-ea"/>
                <a:cs typeface="+mn-cs"/>
              </a:rPr>
              <a:t>Project Members</a:t>
            </a:r>
          </a:p>
        </p:txBody>
      </p:sp>
      <p:sp>
        <p:nvSpPr>
          <p:cNvPr id="53" name="TextBox 52">
            <a:extLst>
              <a:ext uri="{FF2B5EF4-FFF2-40B4-BE49-F238E27FC236}">
                <a16:creationId xmlns:a16="http://schemas.microsoft.com/office/drawing/2014/main" id="{3D23D854-E36F-4E60-8B47-67EA8FA8537B}"/>
              </a:ext>
            </a:extLst>
          </p:cNvPr>
          <p:cNvSpPr txBox="1"/>
          <p:nvPr/>
        </p:nvSpPr>
        <p:spPr>
          <a:xfrm>
            <a:off x="8816299" y="1165423"/>
            <a:ext cx="2055371" cy="430887"/>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effectLst/>
                <a:uLnTx/>
                <a:uFillTx/>
                <a:latin typeface="Century Gothic"/>
                <a:ea typeface="+mn-ea"/>
                <a:cs typeface="+mn-cs"/>
              </a:rPr>
              <a:t>Project Guide</a:t>
            </a:r>
          </a:p>
        </p:txBody>
      </p:sp>
    </p:spTree>
    <p:extLst>
      <p:ext uri="{BB962C8B-B14F-4D97-AF65-F5344CB8AC3E}">
        <p14:creationId xmlns:p14="http://schemas.microsoft.com/office/powerpoint/2010/main" val="345678753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3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500"/>
                                  </p:stCondLst>
                                  <p:childTnLst>
                                    <p:set>
                                      <p:cBhvr>
                                        <p:cTn id="18" dur="1" fill="hold">
                                          <p:stCondLst>
                                            <p:cond delay="0"/>
                                          </p:stCondLst>
                                        </p:cTn>
                                        <p:tgtEl>
                                          <p:spTgt spid="137"/>
                                        </p:tgtEl>
                                        <p:attrNameLst>
                                          <p:attrName>style.visibility</p:attrName>
                                        </p:attrNameLst>
                                      </p:cBhvr>
                                      <p:to>
                                        <p:strVal val="visible"/>
                                      </p:to>
                                    </p:set>
                                    <p:anim calcmode="lin" valueType="num">
                                      <p:cBhvr additive="base">
                                        <p:cTn id="19" dur="1000" fill="hold"/>
                                        <p:tgtEl>
                                          <p:spTgt spid="137"/>
                                        </p:tgtEl>
                                        <p:attrNameLst>
                                          <p:attrName>ppt_x</p:attrName>
                                        </p:attrNameLst>
                                      </p:cBhvr>
                                      <p:tavLst>
                                        <p:tav tm="0">
                                          <p:val>
                                            <p:strVal val="#ppt_x"/>
                                          </p:val>
                                        </p:tav>
                                        <p:tav tm="100000">
                                          <p:val>
                                            <p:strVal val="#ppt_x"/>
                                          </p:val>
                                        </p:tav>
                                      </p:tavLst>
                                    </p:anim>
                                    <p:anim calcmode="lin" valueType="num">
                                      <p:cBhvr additive="base">
                                        <p:cTn id="20" dur="1000" fill="hold"/>
                                        <p:tgtEl>
                                          <p:spTgt spid="13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600"/>
                                  </p:stCondLst>
                                  <p:childTnLst>
                                    <p:set>
                                      <p:cBhvr>
                                        <p:cTn id="22" dur="1" fill="hold">
                                          <p:stCondLst>
                                            <p:cond delay="0"/>
                                          </p:stCondLst>
                                        </p:cTn>
                                        <p:tgtEl>
                                          <p:spTgt spid="138"/>
                                        </p:tgtEl>
                                        <p:attrNameLst>
                                          <p:attrName>style.visibility</p:attrName>
                                        </p:attrNameLst>
                                      </p:cBhvr>
                                      <p:to>
                                        <p:strVal val="visible"/>
                                      </p:to>
                                    </p:set>
                                    <p:anim calcmode="lin" valueType="num">
                                      <p:cBhvr additive="base">
                                        <p:cTn id="23" dur="1000" fill="hold"/>
                                        <p:tgtEl>
                                          <p:spTgt spid="138"/>
                                        </p:tgtEl>
                                        <p:attrNameLst>
                                          <p:attrName>ppt_x</p:attrName>
                                        </p:attrNameLst>
                                      </p:cBhvr>
                                      <p:tavLst>
                                        <p:tav tm="0">
                                          <p:val>
                                            <p:strVal val="#ppt_x"/>
                                          </p:val>
                                        </p:tav>
                                        <p:tav tm="100000">
                                          <p:val>
                                            <p:strVal val="#ppt_x"/>
                                          </p:val>
                                        </p:tav>
                                      </p:tavLst>
                                    </p:anim>
                                    <p:anim calcmode="lin" valueType="num">
                                      <p:cBhvr additive="base">
                                        <p:cTn id="24" dur="1000" fill="hold"/>
                                        <p:tgtEl>
                                          <p:spTgt spid="138"/>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ppt_x"/>
                                          </p:val>
                                        </p:tav>
                                        <p:tav tm="100000">
                                          <p:val>
                                            <p:strVal val="#ppt_x"/>
                                          </p:val>
                                        </p:tav>
                                      </p:tavLst>
                                    </p:anim>
                                    <p:anim calcmode="lin" valueType="num">
                                      <p:cBhvr additive="base">
                                        <p:cTn id="28" dur="10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50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1000" fill="hold"/>
                                        <p:tgtEl>
                                          <p:spTgt spid="32"/>
                                        </p:tgtEl>
                                        <p:attrNameLst>
                                          <p:attrName>ppt_x</p:attrName>
                                        </p:attrNameLst>
                                      </p:cBhvr>
                                      <p:tavLst>
                                        <p:tav tm="0">
                                          <p:val>
                                            <p:strVal val="#ppt_x"/>
                                          </p:val>
                                        </p:tav>
                                        <p:tav tm="100000">
                                          <p:val>
                                            <p:strVal val="#ppt_x"/>
                                          </p:val>
                                        </p:tav>
                                      </p:tavLst>
                                    </p:anim>
                                    <p:anim calcmode="lin" valueType="num">
                                      <p:cBhvr additive="base">
                                        <p:cTn id="32" dur="1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50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50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1000" fill="hold"/>
                                        <p:tgtEl>
                                          <p:spTgt spid="38"/>
                                        </p:tgtEl>
                                        <p:attrNameLst>
                                          <p:attrName>ppt_x</p:attrName>
                                        </p:attrNameLst>
                                      </p:cBhvr>
                                      <p:tavLst>
                                        <p:tav tm="0">
                                          <p:val>
                                            <p:strVal val="#ppt_x"/>
                                          </p:val>
                                        </p:tav>
                                        <p:tav tm="100000">
                                          <p:val>
                                            <p:strVal val="#ppt_x"/>
                                          </p:val>
                                        </p:tav>
                                      </p:tavLst>
                                    </p:anim>
                                    <p:anim calcmode="lin" valueType="num">
                                      <p:cBhvr additive="base">
                                        <p:cTn id="40" dur="10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1000" fill="hold"/>
                                        <p:tgtEl>
                                          <p:spTgt spid="41"/>
                                        </p:tgtEl>
                                        <p:attrNameLst>
                                          <p:attrName>ppt_x</p:attrName>
                                        </p:attrNameLst>
                                      </p:cBhvr>
                                      <p:tavLst>
                                        <p:tav tm="0">
                                          <p:val>
                                            <p:strVal val="#ppt_x"/>
                                          </p:val>
                                        </p:tav>
                                        <p:tav tm="100000">
                                          <p:val>
                                            <p:strVal val="#ppt_x"/>
                                          </p:val>
                                        </p:tav>
                                      </p:tavLst>
                                    </p:anim>
                                    <p:anim calcmode="lin" valueType="num">
                                      <p:cBhvr additive="base">
                                        <p:cTn id="44" dur="10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50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1000" fill="hold"/>
                                        <p:tgtEl>
                                          <p:spTgt spid="48"/>
                                        </p:tgtEl>
                                        <p:attrNameLst>
                                          <p:attrName>ppt_x</p:attrName>
                                        </p:attrNameLst>
                                      </p:cBhvr>
                                      <p:tavLst>
                                        <p:tav tm="0">
                                          <p:val>
                                            <p:strVal val="#ppt_x"/>
                                          </p:val>
                                        </p:tav>
                                        <p:tav tm="100000">
                                          <p:val>
                                            <p:strVal val="#ppt_x"/>
                                          </p:val>
                                        </p:tav>
                                      </p:tavLst>
                                    </p:anim>
                                    <p:anim calcmode="lin" valueType="num">
                                      <p:cBhvr additive="base">
                                        <p:cTn id="48"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8406" y="1516919"/>
            <a:ext cx="12165367" cy="341632"/>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Results for raw visualization:</a:t>
            </a:r>
          </a:p>
        </p:txBody>
      </p:sp>
      <p:pic>
        <p:nvPicPr>
          <p:cNvPr id="13" name="image11.png">
            <a:extLst>
              <a:ext uri="{FF2B5EF4-FFF2-40B4-BE49-F238E27FC236}">
                <a16:creationId xmlns:a16="http://schemas.microsoft.com/office/drawing/2014/main" id="{320E46DD-2C6A-4EB4-A6E0-5BBE9FDDC17E}"/>
              </a:ext>
            </a:extLst>
          </p:cNvPr>
          <p:cNvPicPr/>
          <p:nvPr/>
        </p:nvPicPr>
        <p:blipFill>
          <a:blip r:embed="rId2"/>
          <a:srcRect/>
          <a:stretch>
            <a:fillRect/>
          </a:stretch>
        </p:blipFill>
        <p:spPr>
          <a:xfrm>
            <a:off x="1310182" y="2072893"/>
            <a:ext cx="9566383" cy="3924670"/>
          </a:xfrm>
          <a:prstGeom prst="rect">
            <a:avLst/>
          </a:prstGeom>
          <a:ln/>
        </p:spPr>
      </p:pic>
    </p:spTree>
    <p:extLst>
      <p:ext uri="{BB962C8B-B14F-4D97-AF65-F5344CB8AC3E}">
        <p14:creationId xmlns:p14="http://schemas.microsoft.com/office/powerpoint/2010/main" val="1142376239"/>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pic>
        <p:nvPicPr>
          <p:cNvPr id="15" name="image18.png">
            <a:extLst>
              <a:ext uri="{FF2B5EF4-FFF2-40B4-BE49-F238E27FC236}">
                <a16:creationId xmlns:a16="http://schemas.microsoft.com/office/drawing/2014/main" id="{F8245EA3-9F93-41A4-B101-992ADA6B7E90}"/>
              </a:ext>
            </a:extLst>
          </p:cNvPr>
          <p:cNvPicPr/>
          <p:nvPr/>
        </p:nvPicPr>
        <p:blipFill>
          <a:blip r:embed="rId2"/>
          <a:srcRect/>
          <a:stretch>
            <a:fillRect/>
          </a:stretch>
        </p:blipFill>
        <p:spPr>
          <a:xfrm>
            <a:off x="2289220" y="3504096"/>
            <a:ext cx="7613560" cy="3204853"/>
          </a:xfrm>
          <a:prstGeom prst="rect">
            <a:avLst/>
          </a:prstGeom>
          <a:ln/>
        </p:spPr>
      </p:pic>
      <p:pic>
        <p:nvPicPr>
          <p:cNvPr id="16" name="image16.png">
            <a:extLst>
              <a:ext uri="{FF2B5EF4-FFF2-40B4-BE49-F238E27FC236}">
                <a16:creationId xmlns:a16="http://schemas.microsoft.com/office/drawing/2014/main" id="{63028852-899F-47F5-80C3-EA5EAFD032B0}"/>
              </a:ext>
            </a:extLst>
          </p:cNvPr>
          <p:cNvPicPr/>
          <p:nvPr/>
        </p:nvPicPr>
        <p:blipFill>
          <a:blip r:embed="rId3"/>
          <a:srcRect/>
          <a:stretch>
            <a:fillRect/>
          </a:stretch>
        </p:blipFill>
        <p:spPr>
          <a:xfrm>
            <a:off x="2107489" y="163387"/>
            <a:ext cx="7977021" cy="3068085"/>
          </a:xfrm>
          <a:prstGeom prst="rect">
            <a:avLst/>
          </a:prstGeom>
          <a:ln/>
        </p:spPr>
      </p:pic>
    </p:spTree>
    <p:extLst>
      <p:ext uri="{BB962C8B-B14F-4D97-AF65-F5344CB8AC3E}">
        <p14:creationId xmlns:p14="http://schemas.microsoft.com/office/powerpoint/2010/main" val="2604173674"/>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 y="859900"/>
            <a:ext cx="12165367" cy="341632"/>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This heat map shows the correlation between different features.</a:t>
            </a:r>
          </a:p>
        </p:txBody>
      </p:sp>
      <p:pic>
        <p:nvPicPr>
          <p:cNvPr id="16" name="image17.png">
            <a:extLst>
              <a:ext uri="{FF2B5EF4-FFF2-40B4-BE49-F238E27FC236}">
                <a16:creationId xmlns:a16="http://schemas.microsoft.com/office/drawing/2014/main" id="{54A3C8F2-A1F1-4C6C-8196-DA21A2E202C0}"/>
              </a:ext>
            </a:extLst>
          </p:cNvPr>
          <p:cNvPicPr/>
          <p:nvPr/>
        </p:nvPicPr>
        <p:blipFill>
          <a:blip r:embed="rId2"/>
          <a:srcRect/>
          <a:stretch>
            <a:fillRect/>
          </a:stretch>
        </p:blipFill>
        <p:spPr>
          <a:xfrm>
            <a:off x="3128527" y="1397603"/>
            <a:ext cx="5943600" cy="4927600"/>
          </a:xfrm>
          <a:prstGeom prst="rect">
            <a:avLst/>
          </a:prstGeom>
          <a:ln/>
        </p:spPr>
      </p:pic>
    </p:spTree>
    <p:extLst>
      <p:ext uri="{BB962C8B-B14F-4D97-AF65-F5344CB8AC3E}">
        <p14:creationId xmlns:p14="http://schemas.microsoft.com/office/powerpoint/2010/main" val="4148289829"/>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0690" y="378176"/>
            <a:ext cx="12165367" cy="968470"/>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Data preprocessing</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We can see from the correlation heatmap, few parameters like Relative Humidity and Specific Humidity are redundant. Hence we will be using select features, not all.</a:t>
            </a:r>
          </a:p>
        </p:txBody>
      </p:sp>
      <p:pic>
        <p:nvPicPr>
          <p:cNvPr id="12" name="image9.png">
            <a:extLst>
              <a:ext uri="{FF2B5EF4-FFF2-40B4-BE49-F238E27FC236}">
                <a16:creationId xmlns:a16="http://schemas.microsoft.com/office/drawing/2014/main" id="{30A86545-0ECE-4054-9739-7DEC763A85D7}"/>
              </a:ext>
            </a:extLst>
          </p:cNvPr>
          <p:cNvPicPr/>
          <p:nvPr/>
        </p:nvPicPr>
        <p:blipFill>
          <a:blip r:embed="rId2"/>
          <a:srcRect/>
          <a:stretch>
            <a:fillRect/>
          </a:stretch>
        </p:blipFill>
        <p:spPr>
          <a:xfrm>
            <a:off x="3121573" y="1624371"/>
            <a:ext cx="5943600" cy="3035300"/>
          </a:xfrm>
          <a:prstGeom prst="rect">
            <a:avLst/>
          </a:prstGeom>
          <a:ln/>
        </p:spPr>
      </p:pic>
      <p:pic>
        <p:nvPicPr>
          <p:cNvPr id="13" name="image14.png">
            <a:extLst>
              <a:ext uri="{FF2B5EF4-FFF2-40B4-BE49-F238E27FC236}">
                <a16:creationId xmlns:a16="http://schemas.microsoft.com/office/drawing/2014/main" id="{A58DBE81-6FA9-488B-A7C1-A9AFB327ED10}"/>
              </a:ext>
            </a:extLst>
          </p:cNvPr>
          <p:cNvPicPr/>
          <p:nvPr/>
        </p:nvPicPr>
        <p:blipFill>
          <a:blip r:embed="rId3"/>
          <a:srcRect/>
          <a:stretch>
            <a:fillRect/>
          </a:stretch>
        </p:blipFill>
        <p:spPr>
          <a:xfrm>
            <a:off x="3121573" y="4897058"/>
            <a:ext cx="5943600" cy="1714500"/>
          </a:xfrm>
          <a:prstGeom prst="rect">
            <a:avLst/>
          </a:prstGeom>
          <a:ln/>
        </p:spPr>
      </p:pic>
    </p:spTree>
    <p:extLst>
      <p:ext uri="{BB962C8B-B14F-4D97-AF65-F5344CB8AC3E}">
        <p14:creationId xmlns:p14="http://schemas.microsoft.com/office/powerpoint/2010/main" val="459085209"/>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57903" y="2881345"/>
            <a:ext cx="12165367" cy="1844608"/>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Training and Validation of Dataset</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training dataset labels start from the 792nd observation (720 + 72).</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a:t>
            </a:r>
            <a:r>
              <a:rPr kumimoji="0" lang="en-US" sz="1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timeseries_dataset_from_array</a:t>
            </a: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function takes in a sequence of data-points gathered at equal intervals, along with time series parameters such as length of the sequences/windows, spacing between two sequence/windows, etc., to produce batches of sub-timeseries inputs and targets sampled from the main timeseries.</a:t>
            </a:r>
          </a:p>
        </p:txBody>
      </p:sp>
      <p:sp>
        <p:nvSpPr>
          <p:cNvPr id="16" name="TextBox 15">
            <a:extLst>
              <a:ext uri="{FF2B5EF4-FFF2-40B4-BE49-F238E27FC236}">
                <a16:creationId xmlns:a16="http://schemas.microsoft.com/office/drawing/2014/main" id="{ADA891F1-48A3-499F-8A8A-50350E131933}"/>
              </a:ext>
            </a:extLst>
          </p:cNvPr>
          <p:cNvSpPr txBox="1"/>
          <p:nvPr/>
        </p:nvSpPr>
        <p:spPr>
          <a:xfrm>
            <a:off x="26086" y="167674"/>
            <a:ext cx="12139862" cy="2215991"/>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TRAINING AND VALIDATION </a:t>
            </a:r>
            <a:b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b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OF DATASET</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endParaRPr>
          </a:p>
        </p:txBody>
      </p:sp>
    </p:spTree>
    <p:extLst>
      <p:ext uri="{BB962C8B-B14F-4D97-AF65-F5344CB8AC3E}">
        <p14:creationId xmlns:p14="http://schemas.microsoft.com/office/powerpoint/2010/main" val="1101674843"/>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pic>
        <p:nvPicPr>
          <p:cNvPr id="12" name="image10.png">
            <a:extLst>
              <a:ext uri="{FF2B5EF4-FFF2-40B4-BE49-F238E27FC236}">
                <a16:creationId xmlns:a16="http://schemas.microsoft.com/office/drawing/2014/main" id="{90855B96-EB97-4502-9361-FA7BB19ACD3B}"/>
              </a:ext>
            </a:extLst>
          </p:cNvPr>
          <p:cNvPicPr/>
          <p:nvPr/>
        </p:nvPicPr>
        <p:blipFill>
          <a:blip r:embed="rId2"/>
          <a:srcRect/>
          <a:stretch>
            <a:fillRect/>
          </a:stretch>
        </p:blipFill>
        <p:spPr>
          <a:xfrm>
            <a:off x="3121574" y="1757968"/>
            <a:ext cx="5943600" cy="3263900"/>
          </a:xfrm>
          <a:prstGeom prst="rect">
            <a:avLst/>
          </a:prstGeom>
          <a:ln/>
        </p:spPr>
      </p:pic>
    </p:spTree>
    <p:extLst>
      <p:ext uri="{BB962C8B-B14F-4D97-AF65-F5344CB8AC3E}">
        <p14:creationId xmlns:p14="http://schemas.microsoft.com/office/powerpoint/2010/main" val="3345070737"/>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C41CED-CB2C-435D-B304-8B6691E86402}"/>
              </a:ext>
            </a:extLst>
          </p:cNvPr>
          <p:cNvSpPr/>
          <p:nvPr/>
        </p:nvSpPr>
        <p:spPr>
          <a:xfrm>
            <a:off x="-13319" y="-4272"/>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 y="420823"/>
            <a:ext cx="12165367" cy="1217769"/>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validation dataset must not contain the last 792 rows as we won't have label data for those records, hence 792 must be subtracted from the end of the data.</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validation label dataset must start from 792 after </a:t>
            </a:r>
            <a:r>
              <a:rPr kumimoji="0" lang="en-US" sz="1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train_split</a:t>
            </a: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hence we must add past + future (792) to </a:t>
            </a:r>
            <a:r>
              <a:rPr kumimoji="0" lang="en-US" sz="1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label_start</a:t>
            </a: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a:t>
            </a:r>
          </a:p>
        </p:txBody>
      </p:sp>
      <p:pic>
        <p:nvPicPr>
          <p:cNvPr id="12" name="image7.png">
            <a:extLst>
              <a:ext uri="{FF2B5EF4-FFF2-40B4-BE49-F238E27FC236}">
                <a16:creationId xmlns:a16="http://schemas.microsoft.com/office/drawing/2014/main" id="{525FEEEE-53F8-476A-AEF4-1114FEC92C49}"/>
              </a:ext>
            </a:extLst>
          </p:cNvPr>
          <p:cNvPicPr/>
          <p:nvPr/>
        </p:nvPicPr>
        <p:blipFill>
          <a:blip r:embed="rId2"/>
          <a:srcRect/>
          <a:stretch>
            <a:fillRect/>
          </a:stretch>
        </p:blipFill>
        <p:spPr>
          <a:xfrm>
            <a:off x="866141" y="2709178"/>
            <a:ext cx="4382808" cy="3427581"/>
          </a:xfrm>
          <a:prstGeom prst="rect">
            <a:avLst/>
          </a:prstGeom>
          <a:ln/>
        </p:spPr>
      </p:pic>
      <p:pic>
        <p:nvPicPr>
          <p:cNvPr id="13" name="Picture Placeholder 12">
            <a:extLst>
              <a:ext uri="{FF2B5EF4-FFF2-40B4-BE49-F238E27FC236}">
                <a16:creationId xmlns:a16="http://schemas.microsoft.com/office/drawing/2014/main" id="{353DBD34-9928-4585-A9AD-3FC5FB519D2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76" r="1476"/>
          <a:stretch>
            <a:fillRect/>
          </a:stretch>
        </p:blipFill>
        <p:spPr>
          <a:xfrm>
            <a:off x="6274122" y="2827533"/>
            <a:ext cx="5672662" cy="3190872"/>
          </a:xfrm>
        </p:spPr>
      </p:pic>
    </p:spTree>
    <p:extLst>
      <p:ext uri="{BB962C8B-B14F-4D97-AF65-F5344CB8AC3E}">
        <p14:creationId xmlns:p14="http://schemas.microsoft.com/office/powerpoint/2010/main" val="1306373637"/>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 y="746796"/>
            <a:ext cx="12165367" cy="719171"/>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Results of training the Data</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following results show a detailed output of the trained data.</a:t>
            </a:r>
          </a:p>
        </p:txBody>
      </p:sp>
      <p:pic>
        <p:nvPicPr>
          <p:cNvPr id="13" name="image13.png">
            <a:extLst>
              <a:ext uri="{FF2B5EF4-FFF2-40B4-BE49-F238E27FC236}">
                <a16:creationId xmlns:a16="http://schemas.microsoft.com/office/drawing/2014/main" id="{0A710390-54E5-4091-ABE0-8CB3EDD7DE57}"/>
              </a:ext>
            </a:extLst>
          </p:cNvPr>
          <p:cNvPicPr/>
          <p:nvPr/>
        </p:nvPicPr>
        <p:blipFill>
          <a:blip r:embed="rId2"/>
          <a:srcRect/>
          <a:stretch>
            <a:fillRect/>
          </a:stretch>
        </p:blipFill>
        <p:spPr>
          <a:xfrm>
            <a:off x="3110882" y="2294860"/>
            <a:ext cx="5943600" cy="3733800"/>
          </a:xfrm>
          <a:prstGeom prst="rect">
            <a:avLst/>
          </a:prstGeom>
          <a:ln/>
        </p:spPr>
      </p:pic>
    </p:spTree>
    <p:extLst>
      <p:ext uri="{BB962C8B-B14F-4D97-AF65-F5344CB8AC3E}">
        <p14:creationId xmlns:p14="http://schemas.microsoft.com/office/powerpoint/2010/main" val="180414743"/>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 y="651135"/>
            <a:ext cx="12165367" cy="590931"/>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We'll use the </a:t>
            </a:r>
            <a:r>
              <a:rPr kumimoji="0" lang="en-US" sz="1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ModelCheckpoint</a:t>
            </a: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callback to regularly save checkpoints, and the </a:t>
            </a:r>
            <a:r>
              <a:rPr kumimoji="0" lang="en-US" sz="1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EarlyStopping</a:t>
            </a: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callback to interrupt training when the validation loss is no longer improving.</a:t>
            </a:r>
          </a:p>
        </p:txBody>
      </p:sp>
      <p:pic>
        <p:nvPicPr>
          <p:cNvPr id="12" name="image15.png">
            <a:extLst>
              <a:ext uri="{FF2B5EF4-FFF2-40B4-BE49-F238E27FC236}">
                <a16:creationId xmlns:a16="http://schemas.microsoft.com/office/drawing/2014/main" id="{3F8F9834-1DD8-410C-9256-87C03F6E6703}"/>
              </a:ext>
            </a:extLst>
          </p:cNvPr>
          <p:cNvPicPr/>
          <p:nvPr/>
        </p:nvPicPr>
        <p:blipFill>
          <a:blip r:embed="rId2"/>
          <a:srcRect/>
          <a:stretch>
            <a:fillRect/>
          </a:stretch>
        </p:blipFill>
        <p:spPr>
          <a:xfrm>
            <a:off x="3110882" y="1935260"/>
            <a:ext cx="5943600" cy="4229100"/>
          </a:xfrm>
          <a:prstGeom prst="rect">
            <a:avLst/>
          </a:prstGeom>
          <a:ln/>
        </p:spPr>
      </p:pic>
    </p:spTree>
    <p:extLst>
      <p:ext uri="{BB962C8B-B14F-4D97-AF65-F5344CB8AC3E}">
        <p14:creationId xmlns:p14="http://schemas.microsoft.com/office/powerpoint/2010/main" val="1271377119"/>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26633" y="635159"/>
            <a:ext cx="12165367" cy="341632"/>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We can visualize the loss with the function below. After one point, the loss stops decreasing.</a:t>
            </a:r>
          </a:p>
        </p:txBody>
      </p:sp>
      <p:pic>
        <p:nvPicPr>
          <p:cNvPr id="13" name="image5.png">
            <a:extLst>
              <a:ext uri="{FF2B5EF4-FFF2-40B4-BE49-F238E27FC236}">
                <a16:creationId xmlns:a16="http://schemas.microsoft.com/office/drawing/2014/main" id="{3BBABB7A-6EF4-4F27-B484-E799279D83CD}"/>
              </a:ext>
            </a:extLst>
          </p:cNvPr>
          <p:cNvPicPr/>
          <p:nvPr/>
        </p:nvPicPr>
        <p:blipFill>
          <a:blip r:embed="rId2"/>
          <a:srcRect/>
          <a:stretch>
            <a:fillRect/>
          </a:stretch>
        </p:blipFill>
        <p:spPr>
          <a:xfrm>
            <a:off x="3721359" y="1397603"/>
            <a:ext cx="4744030" cy="4997450"/>
          </a:xfrm>
          <a:prstGeom prst="rect">
            <a:avLst/>
          </a:prstGeom>
          <a:ln/>
        </p:spPr>
      </p:pic>
    </p:spTree>
    <p:extLst>
      <p:ext uri="{BB962C8B-B14F-4D97-AF65-F5344CB8AC3E}">
        <p14:creationId xmlns:p14="http://schemas.microsoft.com/office/powerpoint/2010/main" val="25841141"/>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63AED143-CB5B-42B5-84F5-2A7311F16F23}"/>
              </a:ext>
            </a:extLst>
          </p:cNvPr>
          <p:cNvGrpSpPr/>
          <p:nvPr/>
        </p:nvGrpSpPr>
        <p:grpSpPr>
          <a:xfrm>
            <a:off x="4194879" y="10696036"/>
            <a:ext cx="3802243" cy="4010488"/>
            <a:chOff x="1563688" y="3246708"/>
            <a:chExt cx="7605475" cy="8022019"/>
          </a:xfrm>
        </p:grpSpPr>
        <p:sp>
          <p:nvSpPr>
            <p:cNvPr id="94" name="One">
              <a:extLst>
                <a:ext uri="{FF2B5EF4-FFF2-40B4-BE49-F238E27FC236}">
                  <a16:creationId xmlns:a16="http://schemas.microsoft.com/office/drawing/2014/main" id="{4E99D3A6-4F1D-4803-B734-EC1D30EDB1C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wo">
              <a:extLst>
                <a:ext uri="{FF2B5EF4-FFF2-40B4-BE49-F238E27FC236}">
                  <a16:creationId xmlns:a16="http://schemas.microsoft.com/office/drawing/2014/main" id="{4AA48918-E920-41BB-94CA-925F4BCD2F50}"/>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Three">
              <a:extLst>
                <a:ext uri="{FF2B5EF4-FFF2-40B4-BE49-F238E27FC236}">
                  <a16:creationId xmlns:a16="http://schemas.microsoft.com/office/drawing/2014/main" id="{1A06C9AB-D767-4518-9C72-70FC3895D19A}"/>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7" name="Four">
              <a:extLst>
                <a:ext uri="{FF2B5EF4-FFF2-40B4-BE49-F238E27FC236}">
                  <a16:creationId xmlns:a16="http://schemas.microsoft.com/office/drawing/2014/main" id="{7F2FFABD-FBAA-425A-8A8C-3261793B7A72}"/>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8" name="TextBox 97">
            <a:extLst>
              <a:ext uri="{FF2B5EF4-FFF2-40B4-BE49-F238E27FC236}">
                <a16:creationId xmlns:a16="http://schemas.microsoft.com/office/drawing/2014/main" id="{5D33357B-D8BE-44A1-B1BB-750BB123E3D6}"/>
              </a:ext>
            </a:extLst>
          </p:cNvPr>
          <p:cNvSpPr txBox="1"/>
          <p:nvPr/>
        </p:nvSpPr>
        <p:spPr>
          <a:xfrm>
            <a:off x="4981496" y="1214049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9" name="TextBox 98">
            <a:extLst>
              <a:ext uri="{FF2B5EF4-FFF2-40B4-BE49-F238E27FC236}">
                <a16:creationId xmlns:a16="http://schemas.microsoft.com/office/drawing/2014/main" id="{9AEEF95B-6D1A-49E7-B311-2541A0AB8832}"/>
              </a:ext>
            </a:extLst>
          </p:cNvPr>
          <p:cNvSpPr txBox="1"/>
          <p:nvPr/>
        </p:nvSpPr>
        <p:spPr>
          <a:xfrm>
            <a:off x="5495515" y="1104053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100" name="Rectangle 99">
            <a:extLst>
              <a:ext uri="{FF2B5EF4-FFF2-40B4-BE49-F238E27FC236}">
                <a16:creationId xmlns:a16="http://schemas.microsoft.com/office/drawing/2014/main" id="{003C4074-9428-4BB7-AE25-BAB7B30DF6E9}"/>
              </a:ext>
            </a:extLst>
          </p:cNvPr>
          <p:cNvSpPr/>
          <p:nvPr/>
        </p:nvSpPr>
        <p:spPr>
          <a:xfrm>
            <a:off x="5862443" y="12594054"/>
            <a:ext cx="684803"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g</a:t>
            </a:r>
          </a:p>
        </p:txBody>
      </p:sp>
      <p:sp>
        <p:nvSpPr>
          <p:cNvPr id="3" name="Rectangle 2">
            <a:extLst>
              <a:ext uri="{FF2B5EF4-FFF2-40B4-BE49-F238E27FC236}">
                <a16:creationId xmlns:a16="http://schemas.microsoft.com/office/drawing/2014/main" id="{A3AD7868-D4CE-4DBD-824C-E683FDDD7A3C}"/>
              </a:ext>
            </a:extLst>
          </p:cNvPr>
          <p:cNvSpPr/>
          <p:nvPr/>
        </p:nvSpPr>
        <p:spPr>
          <a:xfrm>
            <a:off x="0" y="166177"/>
            <a:ext cx="967666" cy="651621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Freeform 5">
            <a:extLst>
              <a:ext uri="{FF2B5EF4-FFF2-40B4-BE49-F238E27FC236}">
                <a16:creationId xmlns:a16="http://schemas.microsoft.com/office/drawing/2014/main" id="{331807D1-EDA6-4FD6-AC5F-9F6B36042D5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8" name="Freeform 5">
            <a:extLst>
              <a:ext uri="{FF2B5EF4-FFF2-40B4-BE49-F238E27FC236}">
                <a16:creationId xmlns:a16="http://schemas.microsoft.com/office/drawing/2014/main" id="{9637C07A-66A3-4B55-86F0-CEC63D948A92}"/>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002060">
              <a:alpha val="5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4786C6A9-87C3-452E-BB9F-783F3F208391}"/>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10" name="TextBox 9">
            <a:extLst>
              <a:ext uri="{FF2B5EF4-FFF2-40B4-BE49-F238E27FC236}">
                <a16:creationId xmlns:a16="http://schemas.microsoft.com/office/drawing/2014/main" id="{B6F9308B-5ACC-45D0-9EB7-812307A435FC}"/>
              </a:ext>
            </a:extLst>
          </p:cNvPr>
          <p:cNvSpPr txBox="1"/>
          <p:nvPr/>
        </p:nvSpPr>
        <p:spPr>
          <a:xfrm>
            <a:off x="3887481" y="2784705"/>
            <a:ext cx="4411785"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rPr>
              <a:t>ABSTRACT</a:t>
            </a:r>
          </a:p>
        </p:txBody>
      </p:sp>
      <p:sp>
        <p:nvSpPr>
          <p:cNvPr id="15" name="Rectangle 14">
            <a:extLst>
              <a:ext uri="{FF2B5EF4-FFF2-40B4-BE49-F238E27FC236}">
                <a16:creationId xmlns:a16="http://schemas.microsoft.com/office/drawing/2014/main" id="{E0C7DF7E-640F-4D81-B6B8-0A1BB1695BDC}"/>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456346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250">
        <p:pull dir="u"/>
      </p:transition>
    </mc:Choice>
    <mc:Fallback xmlns="">
      <p:transition spd="slow">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 calcmode="lin" valueType="num">
                                      <p:cBhvr>
                                        <p:cTn id="15" dur="500" fill="hold"/>
                                        <p:tgtEl>
                                          <p:spTgt spid="89"/>
                                        </p:tgtEl>
                                        <p:attrNameLst>
                                          <p:attrName>style.rotation</p:attrName>
                                        </p:attrNameLst>
                                      </p:cBhvr>
                                      <p:tavLst>
                                        <p:tav tm="0">
                                          <p:val>
                                            <p:fltVal val="360"/>
                                          </p:val>
                                        </p:tav>
                                        <p:tav tm="100000">
                                          <p:val>
                                            <p:fltVal val="0"/>
                                          </p:val>
                                        </p:tav>
                                      </p:tavLst>
                                    </p:anim>
                                    <p:animEffect transition="in" filter="fade">
                                      <p:cBhvr>
                                        <p:cTn id="16" dur="500"/>
                                        <p:tgtEl>
                                          <p:spTgt spid="89"/>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88"/>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89"/>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 calcmode="lin" valueType="num">
                                      <p:cBhvr>
                                        <p:cTn id="25" dur="500" fill="hold"/>
                                        <p:tgtEl>
                                          <p:spTgt spid="87"/>
                                        </p:tgtEl>
                                        <p:attrNameLst>
                                          <p:attrName>style.rotation</p:attrName>
                                        </p:attrNameLst>
                                      </p:cBhvr>
                                      <p:tavLst>
                                        <p:tav tm="0">
                                          <p:val>
                                            <p:fltVal val="360"/>
                                          </p:val>
                                        </p:tav>
                                        <p:tav tm="100000">
                                          <p:val>
                                            <p:fltVal val="0"/>
                                          </p:val>
                                        </p:tav>
                                      </p:tavLst>
                                    </p:anim>
                                    <p:animEffect transition="in" filter="fade">
                                      <p:cBhvr>
                                        <p:cTn id="26" dur="500"/>
                                        <p:tgtEl>
                                          <p:spTgt spid="87"/>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0690" y="1482720"/>
            <a:ext cx="12165367" cy="341632"/>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The trained model above is now able to make predictions for 5 sets of values from the validation set.</a:t>
            </a:r>
          </a:p>
        </p:txBody>
      </p:sp>
      <p:pic>
        <p:nvPicPr>
          <p:cNvPr id="12" name="image12.png">
            <a:extLst>
              <a:ext uri="{FF2B5EF4-FFF2-40B4-BE49-F238E27FC236}">
                <a16:creationId xmlns:a16="http://schemas.microsoft.com/office/drawing/2014/main" id="{6D85D1A5-BCFE-4556-90DA-9FA10093D3FC}"/>
              </a:ext>
            </a:extLst>
          </p:cNvPr>
          <p:cNvPicPr/>
          <p:nvPr/>
        </p:nvPicPr>
        <p:blipFill>
          <a:blip r:embed="rId2"/>
          <a:srcRect/>
          <a:stretch>
            <a:fillRect/>
          </a:stretch>
        </p:blipFill>
        <p:spPr>
          <a:xfrm>
            <a:off x="2621574" y="2085216"/>
            <a:ext cx="5943600" cy="4572000"/>
          </a:xfrm>
          <a:prstGeom prst="rect">
            <a:avLst/>
          </a:prstGeom>
          <a:ln/>
        </p:spPr>
      </p:pic>
      <p:sp>
        <p:nvSpPr>
          <p:cNvPr id="17" name="TextBox 16">
            <a:extLst>
              <a:ext uri="{FF2B5EF4-FFF2-40B4-BE49-F238E27FC236}">
                <a16:creationId xmlns:a16="http://schemas.microsoft.com/office/drawing/2014/main" id="{055F9122-CA96-4376-AD8F-8D29AA73C3B8}"/>
              </a:ext>
            </a:extLst>
          </p:cNvPr>
          <p:cNvSpPr txBox="1"/>
          <p:nvPr/>
        </p:nvSpPr>
        <p:spPr>
          <a:xfrm>
            <a:off x="3482958" y="167674"/>
            <a:ext cx="5226111"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rPr>
              <a:t>PREDICTION</a:t>
            </a:r>
          </a:p>
        </p:txBody>
      </p:sp>
    </p:spTree>
    <p:extLst>
      <p:ext uri="{BB962C8B-B14F-4D97-AF65-F5344CB8AC3E}">
        <p14:creationId xmlns:p14="http://schemas.microsoft.com/office/powerpoint/2010/main" val="37387525"/>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pic>
        <p:nvPicPr>
          <p:cNvPr id="13" name="image4.png">
            <a:extLst>
              <a:ext uri="{FF2B5EF4-FFF2-40B4-BE49-F238E27FC236}">
                <a16:creationId xmlns:a16="http://schemas.microsoft.com/office/drawing/2014/main" id="{F7DB9F91-48C5-4163-A15E-7FC2387AE0B8}"/>
              </a:ext>
            </a:extLst>
          </p:cNvPr>
          <p:cNvPicPr/>
          <p:nvPr/>
        </p:nvPicPr>
        <p:blipFill>
          <a:blip r:embed="rId2"/>
          <a:srcRect/>
          <a:stretch>
            <a:fillRect/>
          </a:stretch>
        </p:blipFill>
        <p:spPr>
          <a:xfrm>
            <a:off x="576885" y="128632"/>
            <a:ext cx="4714875" cy="6591300"/>
          </a:xfrm>
          <a:prstGeom prst="rect">
            <a:avLst/>
          </a:prstGeom>
          <a:ln/>
        </p:spPr>
      </p:pic>
      <p:pic>
        <p:nvPicPr>
          <p:cNvPr id="14" name="image8.png">
            <a:extLst>
              <a:ext uri="{FF2B5EF4-FFF2-40B4-BE49-F238E27FC236}">
                <a16:creationId xmlns:a16="http://schemas.microsoft.com/office/drawing/2014/main" id="{0A7A8560-A0CA-4525-B0B2-8D46D77D131A}"/>
              </a:ext>
            </a:extLst>
          </p:cNvPr>
          <p:cNvPicPr/>
          <p:nvPr/>
        </p:nvPicPr>
        <p:blipFill>
          <a:blip r:embed="rId3"/>
          <a:srcRect/>
          <a:stretch>
            <a:fillRect/>
          </a:stretch>
        </p:blipFill>
        <p:spPr>
          <a:xfrm>
            <a:off x="6899604" y="96838"/>
            <a:ext cx="3966446" cy="6591300"/>
          </a:xfrm>
          <a:prstGeom prst="rect">
            <a:avLst/>
          </a:prstGeom>
          <a:ln/>
        </p:spPr>
      </p:pic>
    </p:spTree>
    <p:extLst>
      <p:ext uri="{BB962C8B-B14F-4D97-AF65-F5344CB8AC3E}">
        <p14:creationId xmlns:p14="http://schemas.microsoft.com/office/powerpoint/2010/main" val="1800352542"/>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C1DC1A-CC2F-4553-A108-F5D2EFE15F43}"/>
              </a:ext>
            </a:extLst>
          </p:cNvPr>
          <p:cNvSpPr/>
          <p:nvPr/>
        </p:nvSpPr>
        <p:spPr>
          <a:xfrm>
            <a:off x="0" y="893"/>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E56A1D-BD3B-4792-A21D-AB7A95B8F73D}"/>
              </a:ext>
            </a:extLst>
          </p:cNvPr>
          <p:cNvSpPr>
            <a:spLocks noGrp="1"/>
          </p:cNvSpPr>
          <p:nvPr>
            <p:ph type="title"/>
          </p:nvPr>
        </p:nvSpPr>
        <p:spPr/>
        <p:txBody>
          <a:bodyPr>
            <a:normAutofit/>
          </a:bodyPr>
          <a:lstStyle/>
          <a:p>
            <a:pPr marL="0" marR="0" lvl="0" indent="0" defTabSz="228554" rtl="0" eaLnBrk="1" fontAlgn="auto" latinLnBrk="0" hangingPunct="1">
              <a:lnSpc>
                <a:spcPct val="100000"/>
              </a:lnSpc>
              <a:spcBef>
                <a:spcPts val="0"/>
              </a:spcBef>
              <a:spcAft>
                <a:spcPts val="0"/>
              </a:spcAft>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JAX</a:t>
            </a:r>
            <a:endParaRPr lang="en-IN" dirty="0"/>
          </a:p>
        </p:txBody>
      </p:sp>
      <p:sp>
        <p:nvSpPr>
          <p:cNvPr id="3" name="Picture Placeholder 2">
            <a:extLst>
              <a:ext uri="{FF2B5EF4-FFF2-40B4-BE49-F238E27FC236}">
                <a16:creationId xmlns:a16="http://schemas.microsoft.com/office/drawing/2014/main" id="{A9B91179-3CED-4F54-85AF-DF59E90F98A4}"/>
              </a:ext>
            </a:extLst>
          </p:cNvPr>
          <p:cNvSpPr>
            <a:spLocks noGrp="1"/>
          </p:cNvSpPr>
          <p:nvPr>
            <p:ph type="pic" idx="1"/>
          </p:nvPr>
        </p:nvSpPr>
        <p:spPr/>
      </p:sp>
      <p:sp>
        <p:nvSpPr>
          <p:cNvPr id="4" name="Text Placeholder 3">
            <a:extLst>
              <a:ext uri="{FF2B5EF4-FFF2-40B4-BE49-F238E27FC236}">
                <a16:creationId xmlns:a16="http://schemas.microsoft.com/office/drawing/2014/main" id="{95FD1A3F-AEB4-4145-8EDB-9196C2101348}"/>
              </a:ext>
            </a:extLst>
          </p:cNvPr>
          <p:cNvSpPr>
            <a:spLocks noGrp="1"/>
          </p:cNvSpPr>
          <p:nvPr>
            <p:ph type="body" sz="half" idx="2"/>
          </p:nvPr>
        </p:nvSpPr>
        <p:spPr/>
        <p:txBody>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JAX is an automatic differentiation (AD) toolbox developed by a group of people at Google Brain and the open source community. It aims to bring differentiable programming in NumPy-style onto TPUs. On the highest level JAX combines the previous projects XLA &amp; </a:t>
            </a:r>
            <a:r>
              <a:rPr kumimoji="0" lang="en-US" sz="16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Autograd</a:t>
            </a:r>
            <a:r>
              <a:rPr kumimoji="0" lang="en-US"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to </a:t>
            </a:r>
            <a:r>
              <a:rPr kumimoji="0" lang="en-US" sz="16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accelorate</a:t>
            </a:r>
            <a:r>
              <a:rPr kumimoji="0" lang="en-US"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your favorite linear algebra-based projects.</a:t>
            </a:r>
          </a:p>
          <a:p>
            <a:endParaRPr lang="en-IN" dirty="0"/>
          </a:p>
        </p:txBody>
      </p:sp>
      <p:sp>
        <p:nvSpPr>
          <p:cNvPr id="5" name="Freeform 5">
            <a:extLst>
              <a:ext uri="{FF2B5EF4-FFF2-40B4-BE49-F238E27FC236}">
                <a16:creationId xmlns:a16="http://schemas.microsoft.com/office/drawing/2014/main" id="{0F622B7D-5A66-4BBC-8E3E-01F5DF0C270E}"/>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5">
            <a:extLst>
              <a:ext uri="{FF2B5EF4-FFF2-40B4-BE49-F238E27FC236}">
                <a16:creationId xmlns:a16="http://schemas.microsoft.com/office/drawing/2014/main" id="{63AF0C14-B6BA-4292-AB7C-1F9C7888D8A3}"/>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5">
            <a:extLst>
              <a:ext uri="{FF2B5EF4-FFF2-40B4-BE49-F238E27FC236}">
                <a16:creationId xmlns:a16="http://schemas.microsoft.com/office/drawing/2014/main" id="{C1792ED5-5D80-4179-998F-08C040F1560D}"/>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9DC9B658-F523-48CF-BDB9-EAD162EB77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93" r="19882"/>
          <a:stretch/>
        </p:blipFill>
        <p:spPr bwMode="auto">
          <a:xfrm>
            <a:off x="6350084" y="1969038"/>
            <a:ext cx="3959441" cy="224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5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6"/>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7"/>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 calcmode="lin" valueType="num">
                                      <p:cBhvr>
                                        <p:cTn id="25" dur="500" fill="hold"/>
                                        <p:tgtEl>
                                          <p:spTgt spid="5"/>
                                        </p:tgtEl>
                                        <p:attrNameLst>
                                          <p:attrName>style.rotation</p:attrName>
                                        </p:attrNameLst>
                                      </p:cBhvr>
                                      <p:tavLst>
                                        <p:tav tm="0">
                                          <p:val>
                                            <p:fltVal val="360"/>
                                          </p:val>
                                        </p:tav>
                                        <p:tav tm="100000">
                                          <p:val>
                                            <p:fltVal val="0"/>
                                          </p:val>
                                        </p:tav>
                                      </p:tavLst>
                                    </p:anim>
                                    <p:animEffect transition="in" filter="fade">
                                      <p:cBhvr>
                                        <p:cTn id="26" dur="500"/>
                                        <p:tgtEl>
                                          <p:spTgt spid="5"/>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C41CED-CB2C-435D-B304-8B6691E86402}"/>
              </a:ext>
            </a:extLst>
          </p:cNvPr>
          <p:cNvSpPr/>
          <p:nvPr/>
        </p:nvSpPr>
        <p:spPr>
          <a:xfrm>
            <a:off x="0" y="893"/>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17" name="TextBox 16">
            <a:extLst>
              <a:ext uri="{FF2B5EF4-FFF2-40B4-BE49-F238E27FC236}">
                <a16:creationId xmlns:a16="http://schemas.microsoft.com/office/drawing/2014/main" id="{055F9122-CA96-4376-AD8F-8D29AA73C3B8}"/>
              </a:ext>
            </a:extLst>
          </p:cNvPr>
          <p:cNvSpPr txBox="1"/>
          <p:nvPr/>
        </p:nvSpPr>
        <p:spPr>
          <a:xfrm>
            <a:off x="3419642" y="167674"/>
            <a:ext cx="5352747"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NEW MODEL</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5A4DE12D-9C59-4C69-9A6B-06AD75C6C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3" y="2758132"/>
            <a:ext cx="6144149" cy="3354052"/>
          </a:xfrm>
          <a:prstGeom prst="rect">
            <a:avLst/>
          </a:prstGeom>
        </p:spPr>
      </p:pic>
      <p:pic>
        <p:nvPicPr>
          <p:cNvPr id="18" name="Picture 17">
            <a:extLst>
              <a:ext uri="{FF2B5EF4-FFF2-40B4-BE49-F238E27FC236}">
                <a16:creationId xmlns:a16="http://schemas.microsoft.com/office/drawing/2014/main" id="{9092BEE8-2D3E-4C7A-A4E1-17CB4B269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995" y="2536394"/>
            <a:ext cx="4792242" cy="3797527"/>
          </a:xfrm>
          <a:prstGeom prst="rect">
            <a:avLst/>
          </a:prstGeom>
        </p:spPr>
      </p:pic>
    </p:spTree>
    <p:extLst>
      <p:ext uri="{BB962C8B-B14F-4D97-AF65-F5344CB8AC3E}">
        <p14:creationId xmlns:p14="http://schemas.microsoft.com/office/powerpoint/2010/main" val="1087043999"/>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17" name="TextBox 16">
            <a:extLst>
              <a:ext uri="{FF2B5EF4-FFF2-40B4-BE49-F238E27FC236}">
                <a16:creationId xmlns:a16="http://schemas.microsoft.com/office/drawing/2014/main" id="{055F9122-CA96-4376-AD8F-8D29AA73C3B8}"/>
              </a:ext>
            </a:extLst>
          </p:cNvPr>
          <p:cNvSpPr txBox="1"/>
          <p:nvPr/>
        </p:nvSpPr>
        <p:spPr>
          <a:xfrm>
            <a:off x="2404142" y="167674"/>
            <a:ext cx="7383753"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NEW PREDICTION</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endParaRPr>
          </a:p>
        </p:txBody>
      </p:sp>
      <p:pic>
        <p:nvPicPr>
          <p:cNvPr id="13" name="Picture 12">
            <a:extLst>
              <a:ext uri="{FF2B5EF4-FFF2-40B4-BE49-F238E27FC236}">
                <a16:creationId xmlns:a16="http://schemas.microsoft.com/office/drawing/2014/main" id="{91448FB3-16D7-4B6E-83D5-65459B4F0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046" y="1846715"/>
            <a:ext cx="5473907" cy="4649524"/>
          </a:xfrm>
          <a:prstGeom prst="rect">
            <a:avLst/>
          </a:prstGeom>
        </p:spPr>
      </p:pic>
    </p:spTree>
    <p:extLst>
      <p:ext uri="{BB962C8B-B14F-4D97-AF65-F5344CB8AC3E}">
        <p14:creationId xmlns:p14="http://schemas.microsoft.com/office/powerpoint/2010/main" val="1616861713"/>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2">
              <a:lumMod val="1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7030A0">
              <a:alpha val="6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CC48C152-0321-42F3-BEA7-29683A527833}"/>
              </a:ext>
            </a:extLst>
          </p:cNvPr>
          <p:cNvSpPr txBox="1"/>
          <p:nvPr/>
        </p:nvSpPr>
        <p:spPr>
          <a:xfrm>
            <a:off x="-1" y="2233485"/>
            <a:ext cx="12165367" cy="2848985"/>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Thus, we could implement a seasonal SARIMA model in Python. We made extensive use of the pandas and </a:t>
            </a:r>
            <a:r>
              <a:rPr kumimoji="0" lang="en-US" sz="1800" b="0" i="0" u="none" strike="noStrike" kern="1200" cap="none" spc="0" normalizeH="0" baseline="0" noProof="0" dirty="0" err="1">
                <a:ln>
                  <a:noFill/>
                </a:ln>
                <a:solidFill>
                  <a:prstClr val="white"/>
                </a:solidFill>
                <a:effectLst/>
                <a:uLnTx/>
                <a:uFillTx/>
                <a:latin typeface="Century Gothic" panose="020B0502020202020204" pitchFamily="34" charset="0"/>
                <a:ea typeface="+mn-ea"/>
                <a:cs typeface="+mn-cs"/>
              </a:rPr>
              <a:t>statsmodels</a:t>
            </a: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libraries and showed how to run model diagnostics, as well as how to produce forecasts of the temperature.</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Here are a few other things we can try additionally to our coded model:</a:t>
            </a:r>
          </a:p>
          <a:p>
            <a:pPr marL="285750" marR="0" lvl="0" indent="-2857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Change the start date of our dynamic forecasts to see how this affects the overall quality of your forecasts.</a:t>
            </a:r>
          </a:p>
          <a:p>
            <a:pPr marL="285750" marR="0" lvl="0" indent="-2857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Try more combinations of parameters to see if we can improve the goodness-of-fit of the model.</a:t>
            </a:r>
          </a:p>
          <a:p>
            <a:pPr marL="285750" marR="0" lvl="0" indent="-2857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Select a different metric to select the best model. For example, we used the AIC measure to find the best model, but we could seek to optimize the out-of-sample mean square error instead.</a:t>
            </a:r>
          </a:p>
        </p:txBody>
      </p:sp>
      <p:sp>
        <p:nvSpPr>
          <p:cNvPr id="16" name="TextBox 15">
            <a:extLst>
              <a:ext uri="{FF2B5EF4-FFF2-40B4-BE49-F238E27FC236}">
                <a16:creationId xmlns:a16="http://schemas.microsoft.com/office/drawing/2014/main" id="{ADA891F1-48A3-499F-8A8A-50350E131933}"/>
              </a:ext>
            </a:extLst>
          </p:cNvPr>
          <p:cNvSpPr txBox="1"/>
          <p:nvPr/>
        </p:nvSpPr>
        <p:spPr>
          <a:xfrm>
            <a:off x="3085419" y="167674"/>
            <a:ext cx="6021200"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CONCLUSION</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endParaRPr>
          </a:p>
        </p:txBody>
      </p:sp>
    </p:spTree>
    <p:extLst>
      <p:ext uri="{BB962C8B-B14F-4D97-AF65-F5344CB8AC3E}">
        <p14:creationId xmlns:p14="http://schemas.microsoft.com/office/powerpoint/2010/main" val="712340502"/>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36394B-AFF1-46FC-B780-74CA36585154}"/>
              </a:ext>
            </a:extLst>
          </p:cNvPr>
          <p:cNvSpPr>
            <a:spLocks noGrp="1"/>
          </p:cNvSpPr>
          <p:nvPr>
            <p:ph type="pic" sz="quarter" idx="13"/>
          </p:nvPr>
        </p:nvSpPr>
        <p:spPr>
          <a:xfrm>
            <a:off x="7635764" y="2150872"/>
            <a:ext cx="1667159" cy="4068192"/>
          </a:xfrm>
          <a:solidFill>
            <a:srgbClr val="D0D2D9"/>
          </a:solidFill>
        </p:spPr>
      </p:sp>
      <p:sp>
        <p:nvSpPr>
          <p:cNvPr id="16" name="Rectangle 15">
            <a:extLst>
              <a:ext uri="{FF2B5EF4-FFF2-40B4-BE49-F238E27FC236}">
                <a16:creationId xmlns:a16="http://schemas.microsoft.com/office/drawing/2014/main" id="{7067D74A-0927-4858-B8EA-1C90A60F0B7C}"/>
              </a:ext>
            </a:extLst>
          </p:cNvPr>
          <p:cNvSpPr/>
          <p:nvPr/>
        </p:nvSpPr>
        <p:spPr>
          <a:xfrm>
            <a:off x="3003871" y="2151044"/>
            <a:ext cx="1548517" cy="4067663"/>
          </a:xfrm>
          <a:prstGeom prst="rect">
            <a:avLst/>
          </a:prstGeom>
          <a:solidFill>
            <a:srgbClr val="D0D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nvGrpSpPr>
          <p:cNvPr id="137" name="Group 136">
            <a:extLst>
              <a:ext uri="{FF2B5EF4-FFF2-40B4-BE49-F238E27FC236}">
                <a16:creationId xmlns:a16="http://schemas.microsoft.com/office/drawing/2014/main" id="{2A8517AD-6F99-4A73-8590-E956AA882012}"/>
              </a:ext>
            </a:extLst>
          </p:cNvPr>
          <p:cNvGrpSpPr/>
          <p:nvPr/>
        </p:nvGrpSpPr>
        <p:grpSpPr>
          <a:xfrm>
            <a:off x="3157769" y="2768175"/>
            <a:ext cx="1334020" cy="1329096"/>
            <a:chOff x="2837993" y="5480678"/>
            <a:chExt cx="3623601" cy="3610224"/>
          </a:xfrm>
        </p:grpSpPr>
        <p:sp>
          <p:nvSpPr>
            <p:cNvPr id="134" name="TextBox 133">
              <a:extLst>
                <a:ext uri="{FF2B5EF4-FFF2-40B4-BE49-F238E27FC236}">
                  <a16:creationId xmlns:a16="http://schemas.microsoft.com/office/drawing/2014/main" id="{096B623F-0354-4D72-BC54-7FF881AB26D4}"/>
                </a:ext>
              </a:extLst>
            </p:cNvPr>
            <p:cNvSpPr txBox="1"/>
            <p:nvPr/>
          </p:nvSpPr>
          <p:spPr>
            <a:xfrm>
              <a:off x="2837993" y="5480678"/>
              <a:ext cx="3623601"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Uday </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Agarwal</a:t>
              </a:r>
            </a:p>
          </p:txBody>
        </p:sp>
        <p:sp>
          <p:nvSpPr>
            <p:cNvPr id="136" name="TextBox 135">
              <a:extLst>
                <a:ext uri="{FF2B5EF4-FFF2-40B4-BE49-F238E27FC236}">
                  <a16:creationId xmlns:a16="http://schemas.microsoft.com/office/drawing/2014/main" id="{6F4F2CF0-849C-464B-A05A-023F47CC6055}"/>
                </a:ext>
              </a:extLst>
            </p:cNvPr>
            <p:cNvSpPr txBox="1"/>
            <p:nvPr/>
          </p:nvSpPr>
          <p:spPr>
            <a:xfrm>
              <a:off x="2927680" y="7669679"/>
              <a:ext cx="3409950" cy="1421223"/>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1400" dirty="0">
                  <a:solidFill>
                    <a:srgbClr val="172144"/>
                  </a:solidFill>
                  <a:latin typeface="Calibri"/>
                </a:rPr>
                <a:t>Data Visualization</a:t>
              </a:r>
              <a:endParaRPr kumimoji="0" lang="en-US" sz="1400" b="0" i="0" u="none" strike="noStrike" kern="1200" cap="none" spc="0" normalizeH="0" baseline="0" noProof="0" dirty="0">
                <a:ln>
                  <a:noFill/>
                </a:ln>
                <a:solidFill>
                  <a:srgbClr val="172144"/>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782BB363-51B2-460A-BBB4-EF29E2A7B48F}"/>
              </a:ext>
            </a:extLst>
          </p:cNvPr>
          <p:cNvSpPr/>
          <p:nvPr/>
        </p:nvSpPr>
        <p:spPr>
          <a:xfrm>
            <a:off x="4544084" y="2151044"/>
            <a:ext cx="1548517" cy="4067663"/>
          </a:xfrm>
          <a:prstGeom prst="rect">
            <a:avLst/>
          </a:prstGeom>
          <a:solidFill>
            <a:srgbClr val="D0D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id="{AF4D3D78-8DF8-4600-82A7-402E80FB4534}"/>
              </a:ext>
            </a:extLst>
          </p:cNvPr>
          <p:cNvGrpSpPr/>
          <p:nvPr/>
        </p:nvGrpSpPr>
        <p:grpSpPr>
          <a:xfrm>
            <a:off x="4653159" y="2748875"/>
            <a:ext cx="1291553" cy="1342236"/>
            <a:chOff x="2787606" y="5480678"/>
            <a:chExt cx="3486752" cy="3574373"/>
          </a:xfrm>
        </p:grpSpPr>
        <p:sp>
          <p:nvSpPr>
            <p:cNvPr id="139" name="TextBox 138">
              <a:extLst>
                <a:ext uri="{FF2B5EF4-FFF2-40B4-BE49-F238E27FC236}">
                  <a16:creationId xmlns:a16="http://schemas.microsoft.com/office/drawing/2014/main" id="{BCEA249F-0130-450A-B239-5D520902C3CD}"/>
                </a:ext>
              </a:extLst>
            </p:cNvPr>
            <p:cNvSpPr txBox="1"/>
            <p:nvPr/>
          </p:nvSpPr>
          <p:spPr>
            <a:xfrm>
              <a:off x="3025225" y="5480678"/>
              <a:ext cx="3249133" cy="2090032"/>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Aryan </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Tandon</a:t>
              </a:r>
            </a:p>
          </p:txBody>
        </p:sp>
        <p:sp>
          <p:nvSpPr>
            <p:cNvPr id="141" name="TextBox 140">
              <a:extLst>
                <a:ext uri="{FF2B5EF4-FFF2-40B4-BE49-F238E27FC236}">
                  <a16:creationId xmlns:a16="http://schemas.microsoft.com/office/drawing/2014/main" id="{AA62DF1C-41DD-499E-AD6E-0E6D8C9CF951}"/>
                </a:ext>
              </a:extLst>
            </p:cNvPr>
            <p:cNvSpPr txBox="1"/>
            <p:nvPr/>
          </p:nvSpPr>
          <p:spPr>
            <a:xfrm>
              <a:off x="2787606" y="7661717"/>
              <a:ext cx="3409949" cy="1393334"/>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Data Visualization</a:t>
              </a:r>
            </a:p>
          </p:txBody>
        </p:sp>
      </p:grpSp>
      <p:sp>
        <p:nvSpPr>
          <p:cNvPr id="18" name="Rectangle 17">
            <a:extLst>
              <a:ext uri="{FF2B5EF4-FFF2-40B4-BE49-F238E27FC236}">
                <a16:creationId xmlns:a16="http://schemas.microsoft.com/office/drawing/2014/main" id="{A0491492-065A-4CE5-9749-1BFBF8B38964}"/>
              </a:ext>
            </a:extLst>
          </p:cNvPr>
          <p:cNvSpPr/>
          <p:nvPr/>
        </p:nvSpPr>
        <p:spPr>
          <a:xfrm>
            <a:off x="6092601" y="2151044"/>
            <a:ext cx="1548517" cy="4067663"/>
          </a:xfrm>
          <a:prstGeom prst="rect">
            <a:avLst/>
          </a:prstGeom>
          <a:solidFill>
            <a:srgbClr val="D0D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58" name="TextBox 157">
            <a:extLst>
              <a:ext uri="{FF2B5EF4-FFF2-40B4-BE49-F238E27FC236}">
                <a16:creationId xmlns:a16="http://schemas.microsoft.com/office/drawing/2014/main" id="{B1B2499F-55EF-4E00-9687-C744D116CB48}"/>
              </a:ext>
            </a:extLst>
          </p:cNvPr>
          <p:cNvSpPr txBox="1"/>
          <p:nvPr/>
        </p:nvSpPr>
        <p:spPr>
          <a:xfrm>
            <a:off x="8530399" y="3954136"/>
            <a:ext cx="2627171" cy="230832"/>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172144"/>
              </a:solidFill>
              <a:effectLst/>
              <a:uLnTx/>
              <a:uFillTx/>
              <a:latin typeface="Calibri"/>
              <a:ea typeface="+mn-ea"/>
              <a:cs typeface="+mn-cs"/>
            </a:endParaRPr>
          </a:p>
        </p:txBody>
      </p:sp>
      <p:sp useBgFill="1">
        <p:nvSpPr>
          <p:cNvPr id="159" name="Rectangle 158">
            <a:extLst>
              <a:ext uri="{FF2B5EF4-FFF2-40B4-BE49-F238E27FC236}">
                <a16:creationId xmlns:a16="http://schemas.microsoft.com/office/drawing/2014/main" id="{9C6174F9-8E8D-4702-B7CC-2EA3B409C027}"/>
              </a:ext>
            </a:extLst>
          </p:cNvPr>
          <p:cNvSpPr/>
          <p:nvPr/>
        </p:nvSpPr>
        <p:spPr>
          <a:xfrm>
            <a:off x="730625" y="6171843"/>
            <a:ext cx="10748862" cy="19391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3C106B57-2481-45D0-8D03-E7DEEA62FA80}"/>
              </a:ext>
            </a:extLst>
          </p:cNvPr>
          <p:cNvSpPr/>
          <p:nvPr/>
        </p:nvSpPr>
        <p:spPr>
          <a:xfrm>
            <a:off x="0" y="0"/>
            <a:ext cx="547775" cy="685800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3512B0FB-D5B1-44F1-AFF6-9F5A993BB451}"/>
              </a:ext>
            </a:extLst>
          </p:cNvPr>
          <p:cNvSpPr/>
          <p:nvPr/>
        </p:nvSpPr>
        <p:spPr>
          <a:xfrm>
            <a:off x="11586466" y="0"/>
            <a:ext cx="547775" cy="685800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id="{9F985AB9-B1AF-4472-84A3-5B10A7C355C6}"/>
              </a:ext>
            </a:extLst>
          </p:cNvPr>
          <p:cNvGrpSpPr/>
          <p:nvPr/>
        </p:nvGrpSpPr>
        <p:grpSpPr>
          <a:xfrm>
            <a:off x="3013719" y="4493441"/>
            <a:ext cx="1621381" cy="1544540"/>
            <a:chOff x="2400511" y="5480678"/>
            <a:chExt cx="4404160" cy="4195434"/>
          </a:xfrm>
        </p:grpSpPr>
        <p:sp>
          <p:nvSpPr>
            <p:cNvPr id="30" name="TextBox 29">
              <a:extLst>
                <a:ext uri="{FF2B5EF4-FFF2-40B4-BE49-F238E27FC236}">
                  <a16:creationId xmlns:a16="http://schemas.microsoft.com/office/drawing/2014/main" id="{EF7257F8-A694-45E8-96AB-83551EA1E2C3}"/>
                </a:ext>
              </a:extLst>
            </p:cNvPr>
            <p:cNvSpPr txBox="1"/>
            <p:nvPr/>
          </p:nvSpPr>
          <p:spPr>
            <a:xfrm>
              <a:off x="2524497" y="5480678"/>
              <a:ext cx="4250610"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Mriganka</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Das</a:t>
              </a:r>
            </a:p>
          </p:txBody>
        </p:sp>
        <p:sp>
          <p:nvSpPr>
            <p:cNvPr id="31" name="TextBox 30">
              <a:extLst>
                <a:ext uri="{FF2B5EF4-FFF2-40B4-BE49-F238E27FC236}">
                  <a16:creationId xmlns:a16="http://schemas.microsoft.com/office/drawing/2014/main" id="{2A325855-71ED-4A3F-835B-F1C6291D6EF7}"/>
                </a:ext>
              </a:extLst>
            </p:cNvPr>
            <p:cNvSpPr txBox="1"/>
            <p:nvPr/>
          </p:nvSpPr>
          <p:spPr>
            <a:xfrm>
              <a:off x="2400511" y="7669679"/>
              <a:ext cx="4404160" cy="2006433"/>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Finding real world applications of our project</a:t>
              </a:r>
            </a:p>
          </p:txBody>
        </p:sp>
      </p:grpSp>
      <p:grpSp>
        <p:nvGrpSpPr>
          <p:cNvPr id="32" name="Group 31">
            <a:extLst>
              <a:ext uri="{FF2B5EF4-FFF2-40B4-BE49-F238E27FC236}">
                <a16:creationId xmlns:a16="http://schemas.microsoft.com/office/drawing/2014/main" id="{8A0D4542-97C9-45EE-939A-FD7248F322D0}"/>
              </a:ext>
            </a:extLst>
          </p:cNvPr>
          <p:cNvGrpSpPr/>
          <p:nvPr/>
        </p:nvGrpSpPr>
        <p:grpSpPr>
          <a:xfrm>
            <a:off x="4461372" y="4493441"/>
            <a:ext cx="1696298" cy="1329096"/>
            <a:chOff x="2345979" y="5480678"/>
            <a:chExt cx="4607657" cy="3610224"/>
          </a:xfrm>
        </p:grpSpPr>
        <p:sp>
          <p:nvSpPr>
            <p:cNvPr id="33" name="TextBox 32">
              <a:extLst>
                <a:ext uri="{FF2B5EF4-FFF2-40B4-BE49-F238E27FC236}">
                  <a16:creationId xmlns:a16="http://schemas.microsoft.com/office/drawing/2014/main" id="{4C6250FA-8416-4F1D-A3C6-EE8688B5091B}"/>
                </a:ext>
              </a:extLst>
            </p:cNvPr>
            <p:cNvSpPr txBox="1"/>
            <p:nvPr/>
          </p:nvSpPr>
          <p:spPr>
            <a:xfrm>
              <a:off x="2345979" y="5480678"/>
              <a:ext cx="4607657"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Abdul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Raziq</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Khan</a:t>
              </a:r>
            </a:p>
          </p:txBody>
        </p:sp>
        <p:sp>
          <p:nvSpPr>
            <p:cNvPr id="34" name="TextBox 33">
              <a:extLst>
                <a:ext uri="{FF2B5EF4-FFF2-40B4-BE49-F238E27FC236}">
                  <a16:creationId xmlns:a16="http://schemas.microsoft.com/office/drawing/2014/main" id="{7321187F-F23A-4A2A-907C-029D5EB8EC81}"/>
                </a:ext>
              </a:extLst>
            </p:cNvPr>
            <p:cNvSpPr txBox="1"/>
            <p:nvPr/>
          </p:nvSpPr>
          <p:spPr>
            <a:xfrm>
              <a:off x="2927680" y="7669679"/>
              <a:ext cx="3409950" cy="1421223"/>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Dataset Description</a:t>
              </a:r>
            </a:p>
          </p:txBody>
        </p:sp>
      </p:grpSp>
      <p:grpSp>
        <p:nvGrpSpPr>
          <p:cNvPr id="35" name="Group 34">
            <a:extLst>
              <a:ext uri="{FF2B5EF4-FFF2-40B4-BE49-F238E27FC236}">
                <a16:creationId xmlns:a16="http://schemas.microsoft.com/office/drawing/2014/main" id="{DA4B39E0-6EC3-444B-96ED-1AFF0E827C33}"/>
              </a:ext>
            </a:extLst>
          </p:cNvPr>
          <p:cNvGrpSpPr/>
          <p:nvPr/>
        </p:nvGrpSpPr>
        <p:grpSpPr>
          <a:xfrm>
            <a:off x="6143583" y="2768175"/>
            <a:ext cx="1510350" cy="1113653"/>
            <a:chOff x="2598518" y="5480678"/>
            <a:chExt cx="4102567" cy="3025016"/>
          </a:xfrm>
        </p:grpSpPr>
        <p:sp>
          <p:nvSpPr>
            <p:cNvPr id="36" name="TextBox 35">
              <a:extLst>
                <a:ext uri="{FF2B5EF4-FFF2-40B4-BE49-F238E27FC236}">
                  <a16:creationId xmlns:a16="http://schemas.microsoft.com/office/drawing/2014/main" id="{BBDE63F2-072C-479F-AF29-BF519D057367}"/>
                </a:ext>
              </a:extLst>
            </p:cNvPr>
            <p:cNvSpPr txBox="1"/>
            <p:nvPr/>
          </p:nvSpPr>
          <p:spPr>
            <a:xfrm>
              <a:off x="2598518" y="5480678"/>
              <a:ext cx="4102567"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Parv</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Bhargava</a:t>
              </a:r>
            </a:p>
          </p:txBody>
        </p:sp>
        <p:sp>
          <p:nvSpPr>
            <p:cNvPr id="37" name="TextBox 36">
              <a:extLst>
                <a:ext uri="{FF2B5EF4-FFF2-40B4-BE49-F238E27FC236}">
                  <a16:creationId xmlns:a16="http://schemas.microsoft.com/office/drawing/2014/main" id="{E9164008-8395-40C9-BE9C-398F29B366C2}"/>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Core Code</a:t>
              </a:r>
            </a:p>
          </p:txBody>
        </p:sp>
      </p:grpSp>
      <p:grpSp>
        <p:nvGrpSpPr>
          <p:cNvPr id="38" name="Group 37">
            <a:extLst>
              <a:ext uri="{FF2B5EF4-FFF2-40B4-BE49-F238E27FC236}">
                <a16:creationId xmlns:a16="http://schemas.microsoft.com/office/drawing/2014/main" id="{5B91E587-47FA-4CB9-BA90-97B5EF7D1572}"/>
              </a:ext>
            </a:extLst>
          </p:cNvPr>
          <p:cNvGrpSpPr/>
          <p:nvPr/>
        </p:nvGrpSpPr>
        <p:grpSpPr>
          <a:xfrm>
            <a:off x="7815658" y="2748875"/>
            <a:ext cx="1255365" cy="1113653"/>
            <a:chOff x="2927680" y="5480678"/>
            <a:chExt cx="3409950" cy="3025016"/>
          </a:xfrm>
        </p:grpSpPr>
        <p:sp>
          <p:nvSpPr>
            <p:cNvPr id="39" name="TextBox 38">
              <a:extLst>
                <a:ext uri="{FF2B5EF4-FFF2-40B4-BE49-F238E27FC236}">
                  <a16:creationId xmlns:a16="http://schemas.microsoft.com/office/drawing/2014/main" id="{C55B5B16-CA07-4D11-B686-0559C098ABCF}"/>
                </a:ext>
              </a:extLst>
            </p:cNvPr>
            <p:cNvSpPr txBox="1"/>
            <p:nvPr/>
          </p:nvSpPr>
          <p:spPr>
            <a:xfrm>
              <a:off x="3290842" y="5480678"/>
              <a:ext cx="2717918"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Aabir</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Dutta</a:t>
              </a:r>
            </a:p>
          </p:txBody>
        </p:sp>
        <p:sp>
          <p:nvSpPr>
            <p:cNvPr id="40" name="TextBox 39">
              <a:extLst>
                <a:ext uri="{FF2B5EF4-FFF2-40B4-BE49-F238E27FC236}">
                  <a16:creationId xmlns:a16="http://schemas.microsoft.com/office/drawing/2014/main" id="{CE29A092-4B01-47F6-8663-EC49CC256AE9}"/>
                </a:ext>
              </a:extLst>
            </p:cNvPr>
            <p:cNvSpPr txBox="1"/>
            <p:nvPr/>
          </p:nvSpPr>
          <p:spPr>
            <a:xfrm>
              <a:off x="2927680" y="7669679"/>
              <a:ext cx="3409950" cy="836015"/>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Core Code</a:t>
              </a:r>
            </a:p>
          </p:txBody>
        </p:sp>
      </p:grpSp>
      <p:grpSp>
        <p:nvGrpSpPr>
          <p:cNvPr id="41" name="Group 40">
            <a:extLst>
              <a:ext uri="{FF2B5EF4-FFF2-40B4-BE49-F238E27FC236}">
                <a16:creationId xmlns:a16="http://schemas.microsoft.com/office/drawing/2014/main" id="{F28C7B78-2583-430E-9EF1-5DEA990ECED4}"/>
              </a:ext>
            </a:extLst>
          </p:cNvPr>
          <p:cNvGrpSpPr/>
          <p:nvPr/>
        </p:nvGrpSpPr>
        <p:grpSpPr>
          <a:xfrm>
            <a:off x="6249371" y="4473304"/>
            <a:ext cx="1385316" cy="1329096"/>
            <a:chOff x="2768334" y="5480678"/>
            <a:chExt cx="3762936" cy="3610224"/>
          </a:xfrm>
        </p:grpSpPr>
        <p:sp>
          <p:nvSpPr>
            <p:cNvPr id="43" name="TextBox 42">
              <a:extLst>
                <a:ext uri="{FF2B5EF4-FFF2-40B4-BE49-F238E27FC236}">
                  <a16:creationId xmlns:a16="http://schemas.microsoft.com/office/drawing/2014/main" id="{A0BCF032-C6B0-4236-A4C5-852B16D63299}"/>
                </a:ext>
              </a:extLst>
            </p:cNvPr>
            <p:cNvSpPr txBox="1"/>
            <p:nvPr/>
          </p:nvSpPr>
          <p:spPr>
            <a:xfrm>
              <a:off x="2768334" y="5480678"/>
              <a:ext cx="3762936"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Govit</a:t>
              </a:r>
              <a:r>
                <a:rPr kumimoji="0" lang="en-US" sz="2200" b="1" i="0" u="none" strike="noStrike" kern="1200" cap="none" spc="0" normalizeH="0" baseline="0" noProof="0" dirty="0">
                  <a:ln>
                    <a:noFill/>
                  </a:ln>
                  <a:solidFill>
                    <a:srgbClr val="172144"/>
                  </a:solidFill>
                  <a:effectLst/>
                  <a:uLnTx/>
                  <a:uFillTx/>
                  <a:latin typeface="Century Gothic"/>
                  <a:ea typeface="+mn-ea"/>
                  <a:cs typeface="+mn-cs"/>
                </a:rPr>
                <a:t>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err="1">
                  <a:ln>
                    <a:noFill/>
                  </a:ln>
                  <a:solidFill>
                    <a:srgbClr val="172144"/>
                  </a:solidFill>
                  <a:effectLst/>
                  <a:uLnTx/>
                  <a:uFillTx/>
                  <a:latin typeface="Century Gothic"/>
                  <a:ea typeface="+mn-ea"/>
                  <a:cs typeface="+mn-cs"/>
                </a:rPr>
                <a:t>Kharsare</a:t>
              </a:r>
              <a:endParaRPr kumimoji="0" lang="en-US" sz="2200" b="1" i="0" u="none" strike="noStrike" kern="1200" cap="none" spc="0" normalizeH="0" baseline="0" noProof="0" dirty="0">
                <a:ln>
                  <a:noFill/>
                </a:ln>
                <a:solidFill>
                  <a:srgbClr val="172144"/>
                </a:solidFill>
                <a:effectLst/>
                <a:uLnTx/>
                <a:uFillTx/>
                <a:latin typeface="Century Gothic"/>
                <a:ea typeface="+mn-ea"/>
                <a:cs typeface="+mn-cs"/>
              </a:endParaRPr>
            </a:p>
          </p:txBody>
        </p:sp>
        <p:sp>
          <p:nvSpPr>
            <p:cNvPr id="47" name="TextBox 46">
              <a:extLst>
                <a:ext uri="{FF2B5EF4-FFF2-40B4-BE49-F238E27FC236}">
                  <a16:creationId xmlns:a16="http://schemas.microsoft.com/office/drawing/2014/main" id="{EAC9A042-4177-40E1-9D46-6641C55BB5B5}"/>
                </a:ext>
              </a:extLst>
            </p:cNvPr>
            <p:cNvSpPr txBox="1"/>
            <p:nvPr/>
          </p:nvSpPr>
          <p:spPr>
            <a:xfrm>
              <a:off x="2927680" y="7669679"/>
              <a:ext cx="3409950" cy="1421223"/>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Literature Review</a:t>
              </a:r>
            </a:p>
          </p:txBody>
        </p:sp>
      </p:grpSp>
      <p:grpSp>
        <p:nvGrpSpPr>
          <p:cNvPr id="48" name="Group 47">
            <a:extLst>
              <a:ext uri="{FF2B5EF4-FFF2-40B4-BE49-F238E27FC236}">
                <a16:creationId xmlns:a16="http://schemas.microsoft.com/office/drawing/2014/main" id="{8A0C1F53-DBA1-49C0-872F-9FEBB6B0245A}"/>
              </a:ext>
            </a:extLst>
          </p:cNvPr>
          <p:cNvGrpSpPr/>
          <p:nvPr/>
        </p:nvGrpSpPr>
        <p:grpSpPr>
          <a:xfrm>
            <a:off x="7883474" y="4410680"/>
            <a:ext cx="1255365" cy="1329096"/>
            <a:chOff x="2927680" y="5480678"/>
            <a:chExt cx="3409950" cy="3610224"/>
          </a:xfrm>
        </p:grpSpPr>
        <p:sp>
          <p:nvSpPr>
            <p:cNvPr id="49" name="TextBox 48">
              <a:extLst>
                <a:ext uri="{FF2B5EF4-FFF2-40B4-BE49-F238E27FC236}">
                  <a16:creationId xmlns:a16="http://schemas.microsoft.com/office/drawing/2014/main" id="{F6BC84A9-8F37-4145-A3C4-03DFEB688098}"/>
                </a:ext>
              </a:extLst>
            </p:cNvPr>
            <p:cNvSpPr txBox="1"/>
            <p:nvPr/>
          </p:nvSpPr>
          <p:spPr>
            <a:xfrm>
              <a:off x="3229878" y="5480678"/>
              <a:ext cx="2839837" cy="209003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172144"/>
                  </a:solidFill>
                  <a:effectLst/>
                  <a:uLnTx/>
                  <a:uFillTx/>
                  <a:latin typeface="Century Gothic"/>
                  <a:ea typeface="+mn-ea"/>
                  <a:cs typeface="+mn-cs"/>
                </a:rPr>
                <a:t>Vimal </a:t>
              </a:r>
              <a:br>
                <a:rPr kumimoji="0" lang="en-US" sz="2200" b="1" i="0" u="none" strike="noStrike" kern="1200" cap="none" spc="0" normalizeH="0" baseline="0" noProof="0" dirty="0">
                  <a:ln>
                    <a:noFill/>
                  </a:ln>
                  <a:solidFill>
                    <a:srgbClr val="172144"/>
                  </a:solidFill>
                  <a:effectLst/>
                  <a:uLnTx/>
                  <a:uFillTx/>
                  <a:latin typeface="Century Gothic"/>
                  <a:ea typeface="+mn-ea"/>
                  <a:cs typeface="+mn-cs"/>
                </a:rPr>
              </a:br>
              <a:r>
                <a:rPr kumimoji="0" lang="en-US" sz="2200" b="1" i="0" u="none" strike="noStrike" kern="1200" cap="none" spc="0" normalizeH="0" baseline="0" noProof="0" dirty="0">
                  <a:ln>
                    <a:noFill/>
                  </a:ln>
                  <a:solidFill>
                    <a:srgbClr val="172144"/>
                  </a:solidFill>
                  <a:effectLst/>
                  <a:uLnTx/>
                  <a:uFillTx/>
                  <a:latin typeface="Century Gothic"/>
                  <a:ea typeface="+mn-ea"/>
                  <a:cs typeface="+mn-cs"/>
                </a:rPr>
                <a:t>Tiwari</a:t>
              </a:r>
            </a:p>
          </p:txBody>
        </p:sp>
        <p:sp>
          <p:nvSpPr>
            <p:cNvPr id="50" name="TextBox 49">
              <a:extLst>
                <a:ext uri="{FF2B5EF4-FFF2-40B4-BE49-F238E27FC236}">
                  <a16:creationId xmlns:a16="http://schemas.microsoft.com/office/drawing/2014/main" id="{90196916-8203-49DD-AC9C-032C34C521BD}"/>
                </a:ext>
              </a:extLst>
            </p:cNvPr>
            <p:cNvSpPr txBox="1"/>
            <p:nvPr/>
          </p:nvSpPr>
          <p:spPr>
            <a:xfrm>
              <a:off x="2927680" y="7669679"/>
              <a:ext cx="3409950" cy="1421223"/>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2144"/>
                  </a:solidFill>
                  <a:effectLst/>
                  <a:uLnTx/>
                  <a:uFillTx/>
                  <a:latin typeface="Calibri"/>
                  <a:ea typeface="+mn-ea"/>
                  <a:cs typeface="+mn-cs"/>
                </a:rPr>
                <a:t>Literature Review</a:t>
              </a:r>
            </a:p>
          </p:txBody>
        </p:sp>
      </p:grpSp>
      <p:sp>
        <p:nvSpPr>
          <p:cNvPr id="45" name="TextBox 44">
            <a:extLst>
              <a:ext uri="{FF2B5EF4-FFF2-40B4-BE49-F238E27FC236}">
                <a16:creationId xmlns:a16="http://schemas.microsoft.com/office/drawing/2014/main" id="{3ED75451-4717-4D5A-B86C-F5B367EC6B30}"/>
              </a:ext>
            </a:extLst>
          </p:cNvPr>
          <p:cNvSpPr txBox="1"/>
          <p:nvPr/>
        </p:nvSpPr>
        <p:spPr>
          <a:xfrm>
            <a:off x="2843153" y="718319"/>
            <a:ext cx="6498895"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6900" b="1" dirty="0">
                <a:gradFill flip="none" rotWithShape="1">
                  <a:gsLst>
                    <a:gs pos="0">
                      <a:srgbClr val="FF66C1"/>
                    </a:gs>
                    <a:gs pos="21000">
                      <a:srgbClr val="FF66C1">
                        <a:lumMod val="75000"/>
                      </a:srgbClr>
                    </a:gs>
                    <a:gs pos="48000">
                      <a:srgbClr val="BE50E0"/>
                    </a:gs>
                    <a:gs pos="82000">
                      <a:srgbClr val="FF828E"/>
                    </a:gs>
                  </a:gsLst>
                  <a:lin ang="0" scaled="1"/>
                  <a:tileRect/>
                </a:gradFill>
                <a:latin typeface="Century Gothic"/>
                <a:ea typeface="Open Sans Light" panose="020B0306030504020204" pitchFamily="34" charset="0"/>
                <a:cs typeface="Calibri Light" panose="020F0302020204030204" pitchFamily="34" charset="0"/>
              </a:rPr>
              <a:t>CONTRIBUTION</a:t>
            </a:r>
          </a:p>
        </p:txBody>
      </p:sp>
    </p:spTree>
    <p:extLst>
      <p:ext uri="{BB962C8B-B14F-4D97-AF65-F5344CB8AC3E}">
        <p14:creationId xmlns:p14="http://schemas.microsoft.com/office/powerpoint/2010/main" val="277635430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3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500"/>
                                  </p:stCondLst>
                                  <p:childTnLst>
                                    <p:set>
                                      <p:cBhvr>
                                        <p:cTn id="18" dur="1" fill="hold">
                                          <p:stCondLst>
                                            <p:cond delay="0"/>
                                          </p:stCondLst>
                                        </p:cTn>
                                        <p:tgtEl>
                                          <p:spTgt spid="137"/>
                                        </p:tgtEl>
                                        <p:attrNameLst>
                                          <p:attrName>style.visibility</p:attrName>
                                        </p:attrNameLst>
                                      </p:cBhvr>
                                      <p:to>
                                        <p:strVal val="visible"/>
                                      </p:to>
                                    </p:set>
                                    <p:anim calcmode="lin" valueType="num">
                                      <p:cBhvr additive="base">
                                        <p:cTn id="19" dur="1000" fill="hold"/>
                                        <p:tgtEl>
                                          <p:spTgt spid="137"/>
                                        </p:tgtEl>
                                        <p:attrNameLst>
                                          <p:attrName>ppt_x</p:attrName>
                                        </p:attrNameLst>
                                      </p:cBhvr>
                                      <p:tavLst>
                                        <p:tav tm="0">
                                          <p:val>
                                            <p:strVal val="#ppt_x"/>
                                          </p:val>
                                        </p:tav>
                                        <p:tav tm="100000">
                                          <p:val>
                                            <p:strVal val="#ppt_x"/>
                                          </p:val>
                                        </p:tav>
                                      </p:tavLst>
                                    </p:anim>
                                    <p:anim calcmode="lin" valueType="num">
                                      <p:cBhvr additive="base">
                                        <p:cTn id="20" dur="1000" fill="hold"/>
                                        <p:tgtEl>
                                          <p:spTgt spid="13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600"/>
                                  </p:stCondLst>
                                  <p:childTnLst>
                                    <p:set>
                                      <p:cBhvr>
                                        <p:cTn id="22" dur="1" fill="hold">
                                          <p:stCondLst>
                                            <p:cond delay="0"/>
                                          </p:stCondLst>
                                        </p:cTn>
                                        <p:tgtEl>
                                          <p:spTgt spid="138"/>
                                        </p:tgtEl>
                                        <p:attrNameLst>
                                          <p:attrName>style.visibility</p:attrName>
                                        </p:attrNameLst>
                                      </p:cBhvr>
                                      <p:to>
                                        <p:strVal val="visible"/>
                                      </p:to>
                                    </p:set>
                                    <p:anim calcmode="lin" valueType="num">
                                      <p:cBhvr additive="base">
                                        <p:cTn id="23" dur="1000" fill="hold"/>
                                        <p:tgtEl>
                                          <p:spTgt spid="138"/>
                                        </p:tgtEl>
                                        <p:attrNameLst>
                                          <p:attrName>ppt_x</p:attrName>
                                        </p:attrNameLst>
                                      </p:cBhvr>
                                      <p:tavLst>
                                        <p:tav tm="0">
                                          <p:val>
                                            <p:strVal val="#ppt_x"/>
                                          </p:val>
                                        </p:tav>
                                        <p:tav tm="100000">
                                          <p:val>
                                            <p:strVal val="#ppt_x"/>
                                          </p:val>
                                        </p:tav>
                                      </p:tavLst>
                                    </p:anim>
                                    <p:anim calcmode="lin" valueType="num">
                                      <p:cBhvr additive="base">
                                        <p:cTn id="24" dur="1000" fill="hold"/>
                                        <p:tgtEl>
                                          <p:spTgt spid="138"/>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ppt_x"/>
                                          </p:val>
                                        </p:tav>
                                        <p:tav tm="100000">
                                          <p:val>
                                            <p:strVal val="#ppt_x"/>
                                          </p:val>
                                        </p:tav>
                                      </p:tavLst>
                                    </p:anim>
                                    <p:anim calcmode="lin" valueType="num">
                                      <p:cBhvr additive="base">
                                        <p:cTn id="28" dur="10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50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1000" fill="hold"/>
                                        <p:tgtEl>
                                          <p:spTgt spid="32"/>
                                        </p:tgtEl>
                                        <p:attrNameLst>
                                          <p:attrName>ppt_x</p:attrName>
                                        </p:attrNameLst>
                                      </p:cBhvr>
                                      <p:tavLst>
                                        <p:tav tm="0">
                                          <p:val>
                                            <p:strVal val="#ppt_x"/>
                                          </p:val>
                                        </p:tav>
                                        <p:tav tm="100000">
                                          <p:val>
                                            <p:strVal val="#ppt_x"/>
                                          </p:val>
                                        </p:tav>
                                      </p:tavLst>
                                    </p:anim>
                                    <p:anim calcmode="lin" valueType="num">
                                      <p:cBhvr additive="base">
                                        <p:cTn id="32" dur="10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50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50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1000" fill="hold"/>
                                        <p:tgtEl>
                                          <p:spTgt spid="38"/>
                                        </p:tgtEl>
                                        <p:attrNameLst>
                                          <p:attrName>ppt_x</p:attrName>
                                        </p:attrNameLst>
                                      </p:cBhvr>
                                      <p:tavLst>
                                        <p:tav tm="0">
                                          <p:val>
                                            <p:strVal val="#ppt_x"/>
                                          </p:val>
                                        </p:tav>
                                        <p:tav tm="100000">
                                          <p:val>
                                            <p:strVal val="#ppt_x"/>
                                          </p:val>
                                        </p:tav>
                                      </p:tavLst>
                                    </p:anim>
                                    <p:anim calcmode="lin" valueType="num">
                                      <p:cBhvr additive="base">
                                        <p:cTn id="40" dur="10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1000" fill="hold"/>
                                        <p:tgtEl>
                                          <p:spTgt spid="41"/>
                                        </p:tgtEl>
                                        <p:attrNameLst>
                                          <p:attrName>ppt_x</p:attrName>
                                        </p:attrNameLst>
                                      </p:cBhvr>
                                      <p:tavLst>
                                        <p:tav tm="0">
                                          <p:val>
                                            <p:strVal val="#ppt_x"/>
                                          </p:val>
                                        </p:tav>
                                        <p:tav tm="100000">
                                          <p:val>
                                            <p:strVal val="#ppt_x"/>
                                          </p:val>
                                        </p:tav>
                                      </p:tavLst>
                                    </p:anim>
                                    <p:anim calcmode="lin" valueType="num">
                                      <p:cBhvr additive="base">
                                        <p:cTn id="44" dur="10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50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1000" fill="hold"/>
                                        <p:tgtEl>
                                          <p:spTgt spid="48"/>
                                        </p:tgtEl>
                                        <p:attrNameLst>
                                          <p:attrName>ppt_x</p:attrName>
                                        </p:attrNameLst>
                                      </p:cBhvr>
                                      <p:tavLst>
                                        <p:tav tm="0">
                                          <p:val>
                                            <p:strVal val="#ppt_x"/>
                                          </p:val>
                                        </p:tav>
                                        <p:tav tm="100000">
                                          <p:val>
                                            <p:strVal val="#ppt_x"/>
                                          </p:val>
                                        </p:tav>
                                      </p:tavLst>
                                    </p:anim>
                                    <p:anim calcmode="lin" valueType="num">
                                      <p:cBhvr additive="base">
                                        <p:cTn id="48"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rgbClr val="281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lumMod val="5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tx1">
              <a:lumMod val="95000"/>
              <a:lumOff val="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tx2">
              <a:lumMod val="60000"/>
              <a:lumOff val="40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ABA249FC-2E0F-44CF-BA94-E6290BBEDDD2}"/>
              </a:ext>
            </a:extLst>
          </p:cNvPr>
          <p:cNvSpPr txBox="1"/>
          <p:nvPr/>
        </p:nvSpPr>
        <p:spPr>
          <a:xfrm>
            <a:off x="2593596" y="2321132"/>
            <a:ext cx="6999555" cy="11540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899" b="1" i="0" u="none" strike="noStrike" kern="1200" cap="none" spc="0" normalizeH="0" baseline="0" noProof="0" dirty="0">
              <a:ln>
                <a:noFill/>
              </a:ln>
              <a:solidFill>
                <a:prstClr val="white"/>
              </a:solidFill>
              <a:effectLst/>
              <a:uLnTx/>
              <a:uFillTx/>
              <a:latin typeface="Calibri Light" panose="020F0302020204030204"/>
              <a:ea typeface="Open Sans Extrabold" panose="020B0906030804020204" pitchFamily="34" charset="0"/>
              <a:cs typeface="Open Sans Extrabold" panose="020B0906030804020204" pitchFamily="34" charset="0"/>
            </a:endParaRPr>
          </a:p>
        </p:txBody>
      </p:sp>
      <p:sp>
        <p:nvSpPr>
          <p:cNvPr id="4" name="TextBox 3">
            <a:extLst>
              <a:ext uri="{FF2B5EF4-FFF2-40B4-BE49-F238E27FC236}">
                <a16:creationId xmlns:a16="http://schemas.microsoft.com/office/drawing/2014/main" id="{C1F92523-9907-4A8B-8978-4DB5773C2DE6}"/>
              </a:ext>
            </a:extLst>
          </p:cNvPr>
          <p:cNvSpPr txBox="1"/>
          <p:nvPr/>
        </p:nvSpPr>
        <p:spPr>
          <a:xfrm>
            <a:off x="3410595" y="2851919"/>
            <a:ext cx="5365572"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900" b="1" i="0" u="none" strike="noStrike" kern="1200" cap="none" spc="0" normalizeH="0" baseline="0" noProof="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panose="020B0502020202020204" pitchFamily="34" charset="0"/>
                <a:ea typeface="Open Sans Light" panose="020B0306030504020204" pitchFamily="34" charset="0"/>
                <a:cs typeface="Calibri Light" panose="020F0302020204030204" pitchFamily="34" charset="0"/>
              </a:rPr>
              <a:t>THANK YOU!</a:t>
            </a:r>
            <a:endPar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panose="020B0502020202020204" pitchFamily="34" charset="0"/>
              <a:ea typeface="Open Sans Light" panose="020B0306030504020204" pitchFamily="34" charset="0"/>
              <a:cs typeface="Calibri Light" panose="020F0302020204030204" pitchFamily="34" charset="0"/>
            </a:endParaRPr>
          </a:p>
        </p:txBody>
      </p:sp>
    </p:spTree>
    <p:extLst>
      <p:ext uri="{BB962C8B-B14F-4D97-AF65-F5344CB8AC3E}">
        <p14:creationId xmlns:p14="http://schemas.microsoft.com/office/powerpoint/2010/main" val="2422700865"/>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63AED143-CB5B-42B5-84F5-2A7311F16F23}"/>
              </a:ext>
            </a:extLst>
          </p:cNvPr>
          <p:cNvGrpSpPr/>
          <p:nvPr/>
        </p:nvGrpSpPr>
        <p:grpSpPr>
          <a:xfrm>
            <a:off x="4194879" y="10696036"/>
            <a:ext cx="3802243" cy="4010488"/>
            <a:chOff x="1563688" y="3246708"/>
            <a:chExt cx="7605475" cy="8022019"/>
          </a:xfrm>
        </p:grpSpPr>
        <p:sp>
          <p:nvSpPr>
            <p:cNvPr id="94" name="One">
              <a:extLst>
                <a:ext uri="{FF2B5EF4-FFF2-40B4-BE49-F238E27FC236}">
                  <a16:creationId xmlns:a16="http://schemas.microsoft.com/office/drawing/2014/main" id="{4E99D3A6-4F1D-4803-B734-EC1D30EDB1C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wo">
              <a:extLst>
                <a:ext uri="{FF2B5EF4-FFF2-40B4-BE49-F238E27FC236}">
                  <a16:creationId xmlns:a16="http://schemas.microsoft.com/office/drawing/2014/main" id="{4AA48918-E920-41BB-94CA-925F4BCD2F50}"/>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Three">
              <a:extLst>
                <a:ext uri="{FF2B5EF4-FFF2-40B4-BE49-F238E27FC236}">
                  <a16:creationId xmlns:a16="http://schemas.microsoft.com/office/drawing/2014/main" id="{1A06C9AB-D767-4518-9C72-70FC3895D19A}"/>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7" name="Four">
              <a:extLst>
                <a:ext uri="{FF2B5EF4-FFF2-40B4-BE49-F238E27FC236}">
                  <a16:creationId xmlns:a16="http://schemas.microsoft.com/office/drawing/2014/main" id="{7F2FFABD-FBAA-425A-8A8C-3261793B7A72}"/>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8" name="TextBox 97">
            <a:extLst>
              <a:ext uri="{FF2B5EF4-FFF2-40B4-BE49-F238E27FC236}">
                <a16:creationId xmlns:a16="http://schemas.microsoft.com/office/drawing/2014/main" id="{5D33357B-D8BE-44A1-B1BB-750BB123E3D6}"/>
              </a:ext>
            </a:extLst>
          </p:cNvPr>
          <p:cNvSpPr txBox="1"/>
          <p:nvPr/>
        </p:nvSpPr>
        <p:spPr>
          <a:xfrm>
            <a:off x="4981496" y="1214049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9" name="TextBox 98">
            <a:extLst>
              <a:ext uri="{FF2B5EF4-FFF2-40B4-BE49-F238E27FC236}">
                <a16:creationId xmlns:a16="http://schemas.microsoft.com/office/drawing/2014/main" id="{9AEEF95B-6D1A-49E7-B311-2541A0AB8832}"/>
              </a:ext>
            </a:extLst>
          </p:cNvPr>
          <p:cNvSpPr txBox="1"/>
          <p:nvPr/>
        </p:nvSpPr>
        <p:spPr>
          <a:xfrm>
            <a:off x="5495515" y="1104053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100" name="Rectangle 99">
            <a:extLst>
              <a:ext uri="{FF2B5EF4-FFF2-40B4-BE49-F238E27FC236}">
                <a16:creationId xmlns:a16="http://schemas.microsoft.com/office/drawing/2014/main" id="{003C4074-9428-4BB7-AE25-BAB7B30DF6E9}"/>
              </a:ext>
            </a:extLst>
          </p:cNvPr>
          <p:cNvSpPr/>
          <p:nvPr/>
        </p:nvSpPr>
        <p:spPr>
          <a:xfrm>
            <a:off x="5862443" y="12594054"/>
            <a:ext cx="684803"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g</a:t>
            </a:r>
          </a:p>
        </p:txBody>
      </p:sp>
      <p:sp>
        <p:nvSpPr>
          <p:cNvPr id="3" name="Rectangle 2">
            <a:extLst>
              <a:ext uri="{FF2B5EF4-FFF2-40B4-BE49-F238E27FC236}">
                <a16:creationId xmlns:a16="http://schemas.microsoft.com/office/drawing/2014/main" id="{A3AD7868-D4CE-4DBD-824C-E683FDDD7A3C}"/>
              </a:ext>
            </a:extLst>
          </p:cNvPr>
          <p:cNvSpPr/>
          <p:nvPr/>
        </p:nvSpPr>
        <p:spPr>
          <a:xfrm>
            <a:off x="0" y="166177"/>
            <a:ext cx="967666" cy="651621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Freeform 5">
            <a:extLst>
              <a:ext uri="{FF2B5EF4-FFF2-40B4-BE49-F238E27FC236}">
                <a16:creationId xmlns:a16="http://schemas.microsoft.com/office/drawing/2014/main" id="{331807D1-EDA6-4FD6-AC5F-9F6B36042D5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8" name="Freeform 5">
            <a:extLst>
              <a:ext uri="{FF2B5EF4-FFF2-40B4-BE49-F238E27FC236}">
                <a16:creationId xmlns:a16="http://schemas.microsoft.com/office/drawing/2014/main" id="{9637C07A-66A3-4B55-86F0-CEC63D948A92}"/>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002060">
              <a:alpha val="5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4786C6A9-87C3-452E-BB9F-783F3F208391}"/>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ED4B7883-08D2-4806-B184-9FF900DF6CE4}"/>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47480AE7-A906-42E3-BC33-2D8DAFA9E054}"/>
              </a:ext>
            </a:extLst>
          </p:cNvPr>
          <p:cNvSpPr txBox="1"/>
          <p:nvPr/>
        </p:nvSpPr>
        <p:spPr>
          <a:xfrm>
            <a:off x="13316" y="1968955"/>
            <a:ext cx="12165367" cy="2862322"/>
          </a:xfrm>
          <a:prstGeom prst="rect">
            <a:avLst/>
          </a:prstGeom>
          <a:noFill/>
        </p:spPr>
        <p:txBody>
          <a:bodyPr wrap="square" rtlCol="0">
            <a:spAutoFit/>
          </a:bodyPr>
          <a:lstStyle/>
          <a:p>
            <a:pPr marR="0" lvl="0" algn="just" defTabSz="914400" rtl="0" eaLnBrk="1" fontAlgn="auto" latinLnBrk="0" hangingPunct="1">
              <a:spcBef>
                <a:spcPts val="1000"/>
              </a:spcBef>
              <a:spcAft>
                <a:spcPts val="0"/>
              </a:spcAft>
              <a:buClrTx/>
              <a:buSzTx/>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rPr>
              <a:t>Climate change is undoubtedly one of the biggest problems in the 21st century. And with the sudden advent and breakout of disastrous climate hazards in India and many such countries, it has become a growing public concern. Hence we take steps in understanding climate change and make certain vital predictions which are both effective and efficient. We explore the performance of a phenomenological, top-down model constructed using a neural network and big data of global mean monthly temperature. By generating graphical images using the monthly temperature data of 30 years, the neural network system successfully predicts the rise and fall of temperatures for the next 10 years. Moreover, the prediction accuracy differs among climatic zones and temporal ranges. We shall be suggesting that using artificial intelligence-based forecasting methods along with conventional physics-based models because these two approaches can work together in a complementary manner.</a:t>
            </a:r>
            <a:endParaRPr kumimoji="0" lang="en-IN" b="0" i="0" u="none" strike="noStrike" kern="1200" cap="none" spc="0" normalizeH="0" baseline="0" noProof="0" dirty="0">
              <a:ln>
                <a:noFill/>
              </a:ln>
              <a:solidFill>
                <a:schemeClr val="bg1"/>
              </a:solidFill>
              <a:effectLst/>
              <a:uLnTx/>
              <a:uFillTx/>
              <a:latin typeface="Century Gothic" panose="020B0502020202020204" pitchFamily="34" charset="0"/>
            </a:endParaRPr>
          </a:p>
        </p:txBody>
      </p:sp>
    </p:spTree>
    <p:extLst>
      <p:ext uri="{BB962C8B-B14F-4D97-AF65-F5344CB8AC3E}">
        <p14:creationId xmlns:p14="http://schemas.microsoft.com/office/powerpoint/2010/main" val="25755744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250">
        <p:pull dir="u"/>
      </p:transition>
    </mc:Choice>
    <mc:Fallback xmlns="">
      <p:transition spd="slow">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 calcmode="lin" valueType="num">
                                      <p:cBhvr>
                                        <p:cTn id="15" dur="500" fill="hold"/>
                                        <p:tgtEl>
                                          <p:spTgt spid="89"/>
                                        </p:tgtEl>
                                        <p:attrNameLst>
                                          <p:attrName>style.rotation</p:attrName>
                                        </p:attrNameLst>
                                      </p:cBhvr>
                                      <p:tavLst>
                                        <p:tav tm="0">
                                          <p:val>
                                            <p:fltVal val="360"/>
                                          </p:val>
                                        </p:tav>
                                        <p:tav tm="100000">
                                          <p:val>
                                            <p:fltVal val="0"/>
                                          </p:val>
                                        </p:tav>
                                      </p:tavLst>
                                    </p:anim>
                                    <p:animEffect transition="in" filter="fade">
                                      <p:cBhvr>
                                        <p:cTn id="16" dur="500"/>
                                        <p:tgtEl>
                                          <p:spTgt spid="89"/>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88"/>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89"/>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 calcmode="lin" valueType="num">
                                      <p:cBhvr>
                                        <p:cTn id="25" dur="500" fill="hold"/>
                                        <p:tgtEl>
                                          <p:spTgt spid="87"/>
                                        </p:tgtEl>
                                        <p:attrNameLst>
                                          <p:attrName>style.rotation</p:attrName>
                                        </p:attrNameLst>
                                      </p:cBhvr>
                                      <p:tavLst>
                                        <p:tav tm="0">
                                          <p:val>
                                            <p:fltVal val="360"/>
                                          </p:val>
                                        </p:tav>
                                        <p:tav tm="100000">
                                          <p:val>
                                            <p:fltVal val="0"/>
                                          </p:val>
                                        </p:tav>
                                      </p:tavLst>
                                    </p:anim>
                                    <p:animEffect transition="in" filter="fade">
                                      <p:cBhvr>
                                        <p:cTn id="26" dur="500"/>
                                        <p:tgtEl>
                                          <p:spTgt spid="87"/>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63AED143-CB5B-42B5-84F5-2A7311F16F23}"/>
              </a:ext>
            </a:extLst>
          </p:cNvPr>
          <p:cNvGrpSpPr/>
          <p:nvPr/>
        </p:nvGrpSpPr>
        <p:grpSpPr>
          <a:xfrm>
            <a:off x="4194879" y="10696036"/>
            <a:ext cx="3802243" cy="4010488"/>
            <a:chOff x="1563688" y="3246708"/>
            <a:chExt cx="7605475" cy="8022019"/>
          </a:xfrm>
        </p:grpSpPr>
        <p:sp>
          <p:nvSpPr>
            <p:cNvPr id="94" name="One">
              <a:extLst>
                <a:ext uri="{FF2B5EF4-FFF2-40B4-BE49-F238E27FC236}">
                  <a16:creationId xmlns:a16="http://schemas.microsoft.com/office/drawing/2014/main" id="{4E99D3A6-4F1D-4803-B734-EC1D30EDB1C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wo">
              <a:extLst>
                <a:ext uri="{FF2B5EF4-FFF2-40B4-BE49-F238E27FC236}">
                  <a16:creationId xmlns:a16="http://schemas.microsoft.com/office/drawing/2014/main" id="{4AA48918-E920-41BB-94CA-925F4BCD2F50}"/>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Three">
              <a:extLst>
                <a:ext uri="{FF2B5EF4-FFF2-40B4-BE49-F238E27FC236}">
                  <a16:creationId xmlns:a16="http://schemas.microsoft.com/office/drawing/2014/main" id="{1A06C9AB-D767-4518-9C72-70FC3895D19A}"/>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7" name="Four">
              <a:extLst>
                <a:ext uri="{FF2B5EF4-FFF2-40B4-BE49-F238E27FC236}">
                  <a16:creationId xmlns:a16="http://schemas.microsoft.com/office/drawing/2014/main" id="{7F2FFABD-FBAA-425A-8A8C-3261793B7A72}"/>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8" name="TextBox 97">
            <a:extLst>
              <a:ext uri="{FF2B5EF4-FFF2-40B4-BE49-F238E27FC236}">
                <a16:creationId xmlns:a16="http://schemas.microsoft.com/office/drawing/2014/main" id="{5D33357B-D8BE-44A1-B1BB-750BB123E3D6}"/>
              </a:ext>
            </a:extLst>
          </p:cNvPr>
          <p:cNvSpPr txBox="1"/>
          <p:nvPr/>
        </p:nvSpPr>
        <p:spPr>
          <a:xfrm>
            <a:off x="4981496" y="1214049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9" name="TextBox 98">
            <a:extLst>
              <a:ext uri="{FF2B5EF4-FFF2-40B4-BE49-F238E27FC236}">
                <a16:creationId xmlns:a16="http://schemas.microsoft.com/office/drawing/2014/main" id="{9AEEF95B-6D1A-49E7-B311-2541A0AB8832}"/>
              </a:ext>
            </a:extLst>
          </p:cNvPr>
          <p:cNvSpPr txBox="1"/>
          <p:nvPr/>
        </p:nvSpPr>
        <p:spPr>
          <a:xfrm>
            <a:off x="5495515" y="1104053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100" name="Rectangle 99">
            <a:extLst>
              <a:ext uri="{FF2B5EF4-FFF2-40B4-BE49-F238E27FC236}">
                <a16:creationId xmlns:a16="http://schemas.microsoft.com/office/drawing/2014/main" id="{003C4074-9428-4BB7-AE25-BAB7B30DF6E9}"/>
              </a:ext>
            </a:extLst>
          </p:cNvPr>
          <p:cNvSpPr/>
          <p:nvPr/>
        </p:nvSpPr>
        <p:spPr>
          <a:xfrm>
            <a:off x="5862443" y="12594054"/>
            <a:ext cx="684803"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g</a:t>
            </a:r>
          </a:p>
        </p:txBody>
      </p:sp>
      <p:sp>
        <p:nvSpPr>
          <p:cNvPr id="3" name="Rectangle 2">
            <a:extLst>
              <a:ext uri="{FF2B5EF4-FFF2-40B4-BE49-F238E27FC236}">
                <a16:creationId xmlns:a16="http://schemas.microsoft.com/office/drawing/2014/main" id="{A3AD7868-D4CE-4DBD-824C-E683FDDD7A3C}"/>
              </a:ext>
            </a:extLst>
          </p:cNvPr>
          <p:cNvSpPr/>
          <p:nvPr/>
        </p:nvSpPr>
        <p:spPr>
          <a:xfrm>
            <a:off x="0" y="166177"/>
            <a:ext cx="967666" cy="651621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Freeform 5">
            <a:extLst>
              <a:ext uri="{FF2B5EF4-FFF2-40B4-BE49-F238E27FC236}">
                <a16:creationId xmlns:a16="http://schemas.microsoft.com/office/drawing/2014/main" id="{331807D1-EDA6-4FD6-AC5F-9F6B36042D5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8" name="Freeform 5">
            <a:extLst>
              <a:ext uri="{FF2B5EF4-FFF2-40B4-BE49-F238E27FC236}">
                <a16:creationId xmlns:a16="http://schemas.microsoft.com/office/drawing/2014/main" id="{9637C07A-66A3-4B55-86F0-CEC63D948A92}"/>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002060">
              <a:alpha val="5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4786C6A9-87C3-452E-BB9F-783F3F208391}"/>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10" name="TextBox 9">
            <a:extLst>
              <a:ext uri="{FF2B5EF4-FFF2-40B4-BE49-F238E27FC236}">
                <a16:creationId xmlns:a16="http://schemas.microsoft.com/office/drawing/2014/main" id="{B6F9308B-5ACC-45D0-9EB7-812307A435FC}"/>
              </a:ext>
            </a:extLst>
          </p:cNvPr>
          <p:cNvSpPr txBox="1"/>
          <p:nvPr/>
        </p:nvSpPr>
        <p:spPr>
          <a:xfrm>
            <a:off x="3738623" y="2784705"/>
            <a:ext cx="4714753"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rPr>
              <a:t>OBJECTIVE</a:t>
            </a:r>
          </a:p>
        </p:txBody>
      </p:sp>
      <p:sp>
        <p:nvSpPr>
          <p:cNvPr id="15" name="Rectangle 14">
            <a:extLst>
              <a:ext uri="{FF2B5EF4-FFF2-40B4-BE49-F238E27FC236}">
                <a16:creationId xmlns:a16="http://schemas.microsoft.com/office/drawing/2014/main" id="{E0C7DF7E-640F-4D81-B6B8-0A1BB1695BDC}"/>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66281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250">
        <p:pull dir="u"/>
      </p:transition>
    </mc:Choice>
    <mc:Fallback xmlns="">
      <p:transition spd="slow">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 calcmode="lin" valueType="num">
                                      <p:cBhvr>
                                        <p:cTn id="15" dur="500" fill="hold"/>
                                        <p:tgtEl>
                                          <p:spTgt spid="89"/>
                                        </p:tgtEl>
                                        <p:attrNameLst>
                                          <p:attrName>style.rotation</p:attrName>
                                        </p:attrNameLst>
                                      </p:cBhvr>
                                      <p:tavLst>
                                        <p:tav tm="0">
                                          <p:val>
                                            <p:fltVal val="360"/>
                                          </p:val>
                                        </p:tav>
                                        <p:tav tm="100000">
                                          <p:val>
                                            <p:fltVal val="0"/>
                                          </p:val>
                                        </p:tav>
                                      </p:tavLst>
                                    </p:anim>
                                    <p:animEffect transition="in" filter="fade">
                                      <p:cBhvr>
                                        <p:cTn id="16" dur="500"/>
                                        <p:tgtEl>
                                          <p:spTgt spid="89"/>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88"/>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89"/>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 calcmode="lin" valueType="num">
                                      <p:cBhvr>
                                        <p:cTn id="25" dur="500" fill="hold"/>
                                        <p:tgtEl>
                                          <p:spTgt spid="87"/>
                                        </p:tgtEl>
                                        <p:attrNameLst>
                                          <p:attrName>style.rotation</p:attrName>
                                        </p:attrNameLst>
                                      </p:cBhvr>
                                      <p:tavLst>
                                        <p:tav tm="0">
                                          <p:val>
                                            <p:fltVal val="360"/>
                                          </p:val>
                                        </p:tav>
                                        <p:tav tm="100000">
                                          <p:val>
                                            <p:fltVal val="0"/>
                                          </p:val>
                                        </p:tav>
                                      </p:tavLst>
                                    </p:anim>
                                    <p:animEffect transition="in" filter="fade">
                                      <p:cBhvr>
                                        <p:cTn id="26" dur="500"/>
                                        <p:tgtEl>
                                          <p:spTgt spid="87"/>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4B7883-08D2-4806-B184-9FF900DF6CE4}"/>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93" name="Group 92">
            <a:extLst>
              <a:ext uri="{FF2B5EF4-FFF2-40B4-BE49-F238E27FC236}">
                <a16:creationId xmlns:a16="http://schemas.microsoft.com/office/drawing/2014/main" id="{63AED143-CB5B-42B5-84F5-2A7311F16F23}"/>
              </a:ext>
            </a:extLst>
          </p:cNvPr>
          <p:cNvGrpSpPr/>
          <p:nvPr/>
        </p:nvGrpSpPr>
        <p:grpSpPr>
          <a:xfrm>
            <a:off x="4194879" y="10696036"/>
            <a:ext cx="3802243" cy="4010488"/>
            <a:chOff x="1563688" y="3246708"/>
            <a:chExt cx="7605475" cy="8022019"/>
          </a:xfrm>
        </p:grpSpPr>
        <p:sp>
          <p:nvSpPr>
            <p:cNvPr id="94" name="One">
              <a:extLst>
                <a:ext uri="{FF2B5EF4-FFF2-40B4-BE49-F238E27FC236}">
                  <a16:creationId xmlns:a16="http://schemas.microsoft.com/office/drawing/2014/main" id="{4E99D3A6-4F1D-4803-B734-EC1D30EDB1C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wo">
              <a:extLst>
                <a:ext uri="{FF2B5EF4-FFF2-40B4-BE49-F238E27FC236}">
                  <a16:creationId xmlns:a16="http://schemas.microsoft.com/office/drawing/2014/main" id="{4AA48918-E920-41BB-94CA-925F4BCD2F50}"/>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Three">
              <a:extLst>
                <a:ext uri="{FF2B5EF4-FFF2-40B4-BE49-F238E27FC236}">
                  <a16:creationId xmlns:a16="http://schemas.microsoft.com/office/drawing/2014/main" id="{1A06C9AB-D767-4518-9C72-70FC3895D19A}"/>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7" name="Four">
              <a:extLst>
                <a:ext uri="{FF2B5EF4-FFF2-40B4-BE49-F238E27FC236}">
                  <a16:creationId xmlns:a16="http://schemas.microsoft.com/office/drawing/2014/main" id="{7F2FFABD-FBAA-425A-8A8C-3261793B7A72}"/>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8" name="TextBox 97">
            <a:extLst>
              <a:ext uri="{FF2B5EF4-FFF2-40B4-BE49-F238E27FC236}">
                <a16:creationId xmlns:a16="http://schemas.microsoft.com/office/drawing/2014/main" id="{5D33357B-D8BE-44A1-B1BB-750BB123E3D6}"/>
              </a:ext>
            </a:extLst>
          </p:cNvPr>
          <p:cNvSpPr txBox="1"/>
          <p:nvPr/>
        </p:nvSpPr>
        <p:spPr>
          <a:xfrm>
            <a:off x="4981496" y="1214049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9" name="TextBox 98">
            <a:extLst>
              <a:ext uri="{FF2B5EF4-FFF2-40B4-BE49-F238E27FC236}">
                <a16:creationId xmlns:a16="http://schemas.microsoft.com/office/drawing/2014/main" id="{9AEEF95B-6D1A-49E7-B311-2541A0AB8832}"/>
              </a:ext>
            </a:extLst>
          </p:cNvPr>
          <p:cNvSpPr txBox="1"/>
          <p:nvPr/>
        </p:nvSpPr>
        <p:spPr>
          <a:xfrm>
            <a:off x="5495515" y="1104053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100" name="Rectangle 99">
            <a:extLst>
              <a:ext uri="{FF2B5EF4-FFF2-40B4-BE49-F238E27FC236}">
                <a16:creationId xmlns:a16="http://schemas.microsoft.com/office/drawing/2014/main" id="{003C4074-9428-4BB7-AE25-BAB7B30DF6E9}"/>
              </a:ext>
            </a:extLst>
          </p:cNvPr>
          <p:cNvSpPr/>
          <p:nvPr/>
        </p:nvSpPr>
        <p:spPr>
          <a:xfrm>
            <a:off x="5862443" y="12594054"/>
            <a:ext cx="684803"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g</a:t>
            </a:r>
          </a:p>
        </p:txBody>
      </p:sp>
      <p:sp>
        <p:nvSpPr>
          <p:cNvPr id="3" name="Rectangle 2">
            <a:extLst>
              <a:ext uri="{FF2B5EF4-FFF2-40B4-BE49-F238E27FC236}">
                <a16:creationId xmlns:a16="http://schemas.microsoft.com/office/drawing/2014/main" id="{A3AD7868-D4CE-4DBD-824C-E683FDDD7A3C}"/>
              </a:ext>
            </a:extLst>
          </p:cNvPr>
          <p:cNvSpPr/>
          <p:nvPr/>
        </p:nvSpPr>
        <p:spPr>
          <a:xfrm>
            <a:off x="0" y="166177"/>
            <a:ext cx="967666" cy="651621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Freeform 5">
            <a:extLst>
              <a:ext uri="{FF2B5EF4-FFF2-40B4-BE49-F238E27FC236}">
                <a16:creationId xmlns:a16="http://schemas.microsoft.com/office/drawing/2014/main" id="{331807D1-EDA6-4FD6-AC5F-9F6B36042D5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8" name="Freeform 5">
            <a:extLst>
              <a:ext uri="{FF2B5EF4-FFF2-40B4-BE49-F238E27FC236}">
                <a16:creationId xmlns:a16="http://schemas.microsoft.com/office/drawing/2014/main" id="{9637C07A-66A3-4B55-86F0-CEC63D948A92}"/>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002060">
              <a:alpha val="5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4786C6A9-87C3-452E-BB9F-783F3F208391}"/>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2" name="TextBox 1">
            <a:extLst>
              <a:ext uri="{FF2B5EF4-FFF2-40B4-BE49-F238E27FC236}">
                <a16:creationId xmlns:a16="http://schemas.microsoft.com/office/drawing/2014/main" id="{28B86CDF-7072-43E3-91E2-A0F20E943505}"/>
              </a:ext>
            </a:extLst>
          </p:cNvPr>
          <p:cNvSpPr txBox="1"/>
          <p:nvPr/>
        </p:nvSpPr>
        <p:spPr>
          <a:xfrm>
            <a:off x="-2626" y="2451225"/>
            <a:ext cx="12192000" cy="2592505"/>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Calibri Light" panose="020F0302020204030204" pitchFamily="34" charset="0"/>
              </a:rPr>
              <a:t>● The latest IPCC report has devoted a separate chapter to extreme weather events, emphasizing compound events i.e. the combination of multiple drivers and/or hazards that contribute to societal or environmental risk. </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Calibri Light" panose="020F0302020204030204" pitchFamily="34" charset="0"/>
              </a:rPr>
              <a:t>● Examples are concurrent heatwaves and droughts, compound flooding (a storm surge in combination with extreme rainfall and/or river flow), compound fire weather conditions (a combination of hot, dry, and windy conditions), or concurrent extremes at different locations.</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Calibri Light" panose="020F0302020204030204" pitchFamily="34" charset="0"/>
              </a:rPr>
              <a:t>● Thus to produce a better understanding of the weather in the current scenario and also in the near future a climate change predictor shall indeed help in setting up precautionary measures allowing to have a clear picture about the depreciations.</a:t>
            </a:r>
          </a:p>
        </p:txBody>
      </p:sp>
    </p:spTree>
    <p:extLst>
      <p:ext uri="{BB962C8B-B14F-4D97-AF65-F5344CB8AC3E}">
        <p14:creationId xmlns:p14="http://schemas.microsoft.com/office/powerpoint/2010/main" val="1045087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250">
        <p:pull dir="u"/>
      </p:transition>
    </mc:Choice>
    <mc:Fallback xmlns="">
      <p:transition spd="slow">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 calcmode="lin" valueType="num">
                                      <p:cBhvr>
                                        <p:cTn id="15" dur="500" fill="hold"/>
                                        <p:tgtEl>
                                          <p:spTgt spid="89"/>
                                        </p:tgtEl>
                                        <p:attrNameLst>
                                          <p:attrName>style.rotation</p:attrName>
                                        </p:attrNameLst>
                                      </p:cBhvr>
                                      <p:tavLst>
                                        <p:tav tm="0">
                                          <p:val>
                                            <p:fltVal val="360"/>
                                          </p:val>
                                        </p:tav>
                                        <p:tav tm="100000">
                                          <p:val>
                                            <p:fltVal val="0"/>
                                          </p:val>
                                        </p:tav>
                                      </p:tavLst>
                                    </p:anim>
                                    <p:animEffect transition="in" filter="fade">
                                      <p:cBhvr>
                                        <p:cTn id="16" dur="500"/>
                                        <p:tgtEl>
                                          <p:spTgt spid="89"/>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88"/>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89"/>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 calcmode="lin" valueType="num">
                                      <p:cBhvr>
                                        <p:cTn id="25" dur="500" fill="hold"/>
                                        <p:tgtEl>
                                          <p:spTgt spid="87"/>
                                        </p:tgtEl>
                                        <p:attrNameLst>
                                          <p:attrName>style.rotation</p:attrName>
                                        </p:attrNameLst>
                                      </p:cBhvr>
                                      <p:tavLst>
                                        <p:tav tm="0">
                                          <p:val>
                                            <p:fltVal val="360"/>
                                          </p:val>
                                        </p:tav>
                                        <p:tav tm="100000">
                                          <p:val>
                                            <p:fltVal val="0"/>
                                          </p:val>
                                        </p:tav>
                                      </p:tavLst>
                                    </p:anim>
                                    <p:animEffect transition="in" filter="fade">
                                      <p:cBhvr>
                                        <p:cTn id="26" dur="500"/>
                                        <p:tgtEl>
                                          <p:spTgt spid="87"/>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63AED143-CB5B-42B5-84F5-2A7311F16F23}"/>
              </a:ext>
            </a:extLst>
          </p:cNvPr>
          <p:cNvGrpSpPr/>
          <p:nvPr/>
        </p:nvGrpSpPr>
        <p:grpSpPr>
          <a:xfrm>
            <a:off x="4194879" y="10696036"/>
            <a:ext cx="3802243" cy="4010488"/>
            <a:chOff x="1563688" y="3246708"/>
            <a:chExt cx="7605475" cy="8022019"/>
          </a:xfrm>
        </p:grpSpPr>
        <p:sp>
          <p:nvSpPr>
            <p:cNvPr id="94" name="One">
              <a:extLst>
                <a:ext uri="{FF2B5EF4-FFF2-40B4-BE49-F238E27FC236}">
                  <a16:creationId xmlns:a16="http://schemas.microsoft.com/office/drawing/2014/main" id="{4E99D3A6-4F1D-4803-B734-EC1D30EDB1C5}"/>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5" name="Two">
              <a:extLst>
                <a:ext uri="{FF2B5EF4-FFF2-40B4-BE49-F238E27FC236}">
                  <a16:creationId xmlns:a16="http://schemas.microsoft.com/office/drawing/2014/main" id="{4AA48918-E920-41BB-94CA-925F4BCD2F50}"/>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6" name="Three">
              <a:extLst>
                <a:ext uri="{FF2B5EF4-FFF2-40B4-BE49-F238E27FC236}">
                  <a16:creationId xmlns:a16="http://schemas.microsoft.com/office/drawing/2014/main" id="{1A06C9AB-D767-4518-9C72-70FC3895D19A}"/>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sp>
          <p:nvSpPr>
            <p:cNvPr id="97" name="Four">
              <a:extLst>
                <a:ext uri="{FF2B5EF4-FFF2-40B4-BE49-F238E27FC236}">
                  <a16:creationId xmlns:a16="http://schemas.microsoft.com/office/drawing/2014/main" id="{7F2FFABD-FBAA-425A-8A8C-3261793B7A72}"/>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22854" tIns="11427" rIns="22854" bIns="11427" numCol="1" spcCol="0" rtlCol="0" fromWordArt="0" anchor="ctr" anchorCtr="0" forceAA="0" compatLnSpc="1">
              <a:prstTxWarp prst="textNoShape">
                <a:avLst/>
              </a:prstTxWarp>
              <a:noAutofit/>
            </a:bodyPr>
            <a:lstStyle/>
            <a:p>
              <a:pPr marL="0" marR="0" lvl="0" indent="0" algn="l" defTabSz="114254"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172144"/>
                </a:solidFill>
                <a:effectLst/>
                <a:uLnTx/>
                <a:uFillTx/>
                <a:latin typeface="Calibri"/>
                <a:ea typeface="+mn-ea"/>
                <a:cs typeface="+mn-cs"/>
              </a:endParaRPr>
            </a:p>
          </p:txBody>
        </p:sp>
      </p:grpSp>
      <p:sp>
        <p:nvSpPr>
          <p:cNvPr id="98" name="TextBox 97">
            <a:extLst>
              <a:ext uri="{FF2B5EF4-FFF2-40B4-BE49-F238E27FC236}">
                <a16:creationId xmlns:a16="http://schemas.microsoft.com/office/drawing/2014/main" id="{5D33357B-D8BE-44A1-B1BB-750BB123E3D6}"/>
              </a:ext>
            </a:extLst>
          </p:cNvPr>
          <p:cNvSpPr txBox="1"/>
          <p:nvPr/>
        </p:nvSpPr>
        <p:spPr>
          <a:xfrm>
            <a:off x="4981496" y="12140496"/>
            <a:ext cx="2229009" cy="677108"/>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entury Gothic"/>
                <a:ea typeface="+mn-ea"/>
                <a:cs typeface="+mn-cs"/>
              </a:rPr>
              <a:t>Tech Analyzing</a:t>
            </a:r>
          </a:p>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Calibri"/>
                <a:ea typeface="+mn-ea"/>
                <a:cs typeface="+mn-cs"/>
              </a:rPr>
              <a:t>Donec ornare rutrum neque sit amet pellentesque. Nulla eget dictum tortor. </a:t>
            </a:r>
          </a:p>
        </p:txBody>
      </p:sp>
      <p:sp>
        <p:nvSpPr>
          <p:cNvPr id="99" name="TextBox 98">
            <a:extLst>
              <a:ext uri="{FF2B5EF4-FFF2-40B4-BE49-F238E27FC236}">
                <a16:creationId xmlns:a16="http://schemas.microsoft.com/office/drawing/2014/main" id="{9AEEF95B-6D1A-49E7-B311-2541A0AB8832}"/>
              </a:ext>
            </a:extLst>
          </p:cNvPr>
          <p:cNvSpPr txBox="1"/>
          <p:nvPr/>
        </p:nvSpPr>
        <p:spPr>
          <a:xfrm>
            <a:off x="5495515" y="11040537"/>
            <a:ext cx="1200971" cy="115403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899" b="1"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100" name="Rectangle 99">
            <a:extLst>
              <a:ext uri="{FF2B5EF4-FFF2-40B4-BE49-F238E27FC236}">
                <a16:creationId xmlns:a16="http://schemas.microsoft.com/office/drawing/2014/main" id="{003C4074-9428-4BB7-AE25-BAB7B30DF6E9}"/>
              </a:ext>
            </a:extLst>
          </p:cNvPr>
          <p:cNvSpPr/>
          <p:nvPr/>
        </p:nvSpPr>
        <p:spPr>
          <a:xfrm>
            <a:off x="5862443" y="12594054"/>
            <a:ext cx="684803" cy="1369286"/>
          </a:xfrm>
          <a:prstGeom prst="rect">
            <a:avLst/>
          </a:prstGeom>
        </p:spPr>
        <p:txBody>
          <a:bodyPr wrap="none" anchor="ctr">
            <a:spAutoFit/>
          </a:bodyPr>
          <a:lstStyle/>
          <a:p>
            <a:pPr marL="0" marR="0" lvl="0" indent="0" algn="ctr" defTabSz="457109" rtl="0" eaLnBrk="1" fontAlgn="auto" latinLnBrk="0" hangingPunct="1">
              <a:lnSpc>
                <a:spcPct val="100000"/>
              </a:lnSpc>
              <a:spcBef>
                <a:spcPts val="0"/>
              </a:spcBef>
              <a:spcAft>
                <a:spcPts val="0"/>
              </a:spcAft>
              <a:buClrTx/>
              <a:buSzTx/>
              <a:buFontTx/>
              <a:buNone/>
              <a:tabLst/>
              <a:defRPr/>
            </a:pPr>
            <a:r>
              <a:rPr kumimoji="0" lang="en-US" sz="8298" b="0" i="0" u="none" strike="noStrike" kern="1200" cap="none" spc="0" normalizeH="0" baseline="0" noProof="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g</a:t>
            </a:r>
          </a:p>
        </p:txBody>
      </p:sp>
      <p:sp>
        <p:nvSpPr>
          <p:cNvPr id="3" name="Rectangle 2">
            <a:extLst>
              <a:ext uri="{FF2B5EF4-FFF2-40B4-BE49-F238E27FC236}">
                <a16:creationId xmlns:a16="http://schemas.microsoft.com/office/drawing/2014/main" id="{A3AD7868-D4CE-4DBD-824C-E683FDDD7A3C}"/>
              </a:ext>
            </a:extLst>
          </p:cNvPr>
          <p:cNvSpPr/>
          <p:nvPr/>
        </p:nvSpPr>
        <p:spPr>
          <a:xfrm>
            <a:off x="0" y="166177"/>
            <a:ext cx="967666" cy="651621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Freeform 5">
            <a:extLst>
              <a:ext uri="{FF2B5EF4-FFF2-40B4-BE49-F238E27FC236}">
                <a16:creationId xmlns:a16="http://schemas.microsoft.com/office/drawing/2014/main" id="{331807D1-EDA6-4FD6-AC5F-9F6B36042D5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8" name="Freeform 5">
            <a:extLst>
              <a:ext uri="{FF2B5EF4-FFF2-40B4-BE49-F238E27FC236}">
                <a16:creationId xmlns:a16="http://schemas.microsoft.com/office/drawing/2014/main" id="{9637C07A-66A3-4B55-86F0-CEC63D948A92}"/>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002060">
              <a:alpha val="50000"/>
            </a:srgb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4786C6A9-87C3-452E-BB9F-783F3F208391}"/>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5">
              <a:lumMod val="75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72144"/>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49FD1E63-08C7-4C86-8914-4B64183EF10C}"/>
              </a:ext>
            </a:extLst>
          </p:cNvPr>
          <p:cNvSpPr txBox="1"/>
          <p:nvPr/>
        </p:nvSpPr>
        <p:spPr>
          <a:xfrm>
            <a:off x="2313558" y="167674"/>
            <a:ext cx="7564891"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a:ea typeface="Open Sans Light" panose="020B0306030504020204" pitchFamily="34" charset="0"/>
                <a:cs typeface="Calibri Light" panose="020F0302020204030204" pitchFamily="34" charset="0"/>
              </a:rPr>
              <a:t>PROPOSED WORK</a:t>
            </a:r>
          </a:p>
        </p:txBody>
      </p:sp>
      <p:sp>
        <p:nvSpPr>
          <p:cNvPr id="2" name="TextBox 1">
            <a:extLst>
              <a:ext uri="{FF2B5EF4-FFF2-40B4-BE49-F238E27FC236}">
                <a16:creationId xmlns:a16="http://schemas.microsoft.com/office/drawing/2014/main" id="{28B86CDF-7072-43E3-91E2-A0F20E943505}"/>
              </a:ext>
            </a:extLst>
          </p:cNvPr>
          <p:cNvSpPr txBox="1"/>
          <p:nvPr/>
        </p:nvSpPr>
        <p:spPr>
          <a:xfrm>
            <a:off x="-2626" y="2451225"/>
            <a:ext cx="12192000" cy="1844608"/>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Calibri Light" panose="020F0302020204030204" pitchFamily="34" charset="0"/>
              </a:rPr>
              <a:t>● The precipitation and temperatures (maximum and minimum) data are considered for the study and prepared for the analysis as monthly means. </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Calibri Light" panose="020F0302020204030204" pitchFamily="34" charset="0"/>
              </a:rPr>
              <a:t>● Once the data files are prepared, the ARIMA model needs to be identified. In this study, we have tried to fit separate SARIMA models to precipitation and temperature (minimum and maximum) time series. </a:t>
            </a: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Calibri Light" panose="020F0302020204030204" pitchFamily="34" charset="0"/>
              </a:rPr>
              <a:t>● So, we have one SARIMA model that fits the precipitation time series and one that fits the temperature time series (minimum and maximum).</a:t>
            </a:r>
          </a:p>
        </p:txBody>
      </p:sp>
      <p:sp>
        <p:nvSpPr>
          <p:cNvPr id="4" name="Rectangle 3">
            <a:extLst>
              <a:ext uri="{FF2B5EF4-FFF2-40B4-BE49-F238E27FC236}">
                <a16:creationId xmlns:a16="http://schemas.microsoft.com/office/drawing/2014/main" id="{ED4B7883-08D2-4806-B184-9FF900DF6CE4}"/>
              </a:ext>
            </a:extLst>
          </p:cNvPr>
          <p:cNvSpPr/>
          <p:nvPr/>
        </p:nvSpPr>
        <p:spPr>
          <a:xfrm>
            <a:off x="11567604" y="4438835"/>
            <a:ext cx="470516" cy="443883"/>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40726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250">
        <p:pull dir="u"/>
      </p:transition>
    </mc:Choice>
    <mc:Fallback xmlns="">
      <p:transition spd="slow">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 calcmode="lin" valueType="num">
                                      <p:cBhvr>
                                        <p:cTn id="15" dur="500" fill="hold"/>
                                        <p:tgtEl>
                                          <p:spTgt spid="89"/>
                                        </p:tgtEl>
                                        <p:attrNameLst>
                                          <p:attrName>style.rotation</p:attrName>
                                        </p:attrNameLst>
                                      </p:cBhvr>
                                      <p:tavLst>
                                        <p:tav tm="0">
                                          <p:val>
                                            <p:fltVal val="360"/>
                                          </p:val>
                                        </p:tav>
                                        <p:tav tm="100000">
                                          <p:val>
                                            <p:fltVal val="0"/>
                                          </p:val>
                                        </p:tav>
                                      </p:tavLst>
                                    </p:anim>
                                    <p:animEffect transition="in" filter="fade">
                                      <p:cBhvr>
                                        <p:cTn id="16" dur="500"/>
                                        <p:tgtEl>
                                          <p:spTgt spid="89"/>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88"/>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89"/>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 calcmode="lin" valueType="num">
                                      <p:cBhvr>
                                        <p:cTn id="25" dur="500" fill="hold"/>
                                        <p:tgtEl>
                                          <p:spTgt spid="87"/>
                                        </p:tgtEl>
                                        <p:attrNameLst>
                                          <p:attrName>style.rotation</p:attrName>
                                        </p:attrNameLst>
                                      </p:cBhvr>
                                      <p:tavLst>
                                        <p:tav tm="0">
                                          <p:val>
                                            <p:fltVal val="360"/>
                                          </p:val>
                                        </p:tav>
                                        <p:tav tm="100000">
                                          <p:val>
                                            <p:fltVal val="0"/>
                                          </p:val>
                                        </p:tav>
                                      </p:tavLst>
                                    </p:anim>
                                    <p:animEffect transition="in" filter="fade">
                                      <p:cBhvr>
                                        <p:cTn id="26" dur="500"/>
                                        <p:tgtEl>
                                          <p:spTgt spid="87"/>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447"/>
            <a:ext cx="12192001" cy="6857107"/>
          </a:xfrm>
          <a:prstGeom prst="rect">
            <a:avLst/>
          </a:prstGeom>
          <a:solidFill>
            <a:srgbClr val="281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lumMod val="5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tx1">
              <a:lumMod val="95000"/>
              <a:lumOff val="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tx2">
              <a:lumMod val="60000"/>
              <a:lumOff val="40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ABA249FC-2E0F-44CF-BA94-E6290BBEDDD2}"/>
              </a:ext>
            </a:extLst>
          </p:cNvPr>
          <p:cNvSpPr txBox="1"/>
          <p:nvPr/>
        </p:nvSpPr>
        <p:spPr>
          <a:xfrm>
            <a:off x="2593596" y="2321132"/>
            <a:ext cx="6999555" cy="11540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899" b="1" i="0" u="none" strike="noStrike" kern="1200" cap="none" spc="0" normalizeH="0" baseline="0" noProof="0" dirty="0">
              <a:ln>
                <a:noFill/>
              </a:ln>
              <a:solidFill>
                <a:prstClr val="white"/>
              </a:solidFill>
              <a:effectLst/>
              <a:uLnTx/>
              <a:uFillTx/>
              <a:latin typeface="Calibri Light" panose="020F0302020204030204"/>
              <a:ea typeface="Open Sans Extrabold" panose="020B0906030804020204" pitchFamily="34" charset="0"/>
              <a:cs typeface="Open Sans Extrabold" panose="020B0906030804020204" pitchFamily="34" charset="0"/>
            </a:endParaRPr>
          </a:p>
        </p:txBody>
      </p:sp>
      <p:sp>
        <p:nvSpPr>
          <p:cNvPr id="4" name="TextBox 3">
            <a:extLst>
              <a:ext uri="{FF2B5EF4-FFF2-40B4-BE49-F238E27FC236}">
                <a16:creationId xmlns:a16="http://schemas.microsoft.com/office/drawing/2014/main" id="{C1F92523-9907-4A8B-8978-4DB5773C2DE6}"/>
              </a:ext>
            </a:extLst>
          </p:cNvPr>
          <p:cNvSpPr txBox="1"/>
          <p:nvPr/>
        </p:nvSpPr>
        <p:spPr>
          <a:xfrm>
            <a:off x="1162381" y="2851919"/>
            <a:ext cx="9861995" cy="1154162"/>
          </a:xfrm>
          <a:prstGeom prst="rect">
            <a:avLst/>
          </a:prstGeom>
          <a:noFill/>
          <a:effectLst/>
        </p:spPr>
        <p:txBody>
          <a:bodyPr wrap="non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6900" b="1" i="0" u="none" strike="noStrike" kern="1200" cap="none" spc="0" normalizeH="0" baseline="0" noProof="0" dirty="0">
                <a:ln>
                  <a:noFill/>
                </a:ln>
                <a:gradFill flip="none" rotWithShape="1">
                  <a:gsLst>
                    <a:gs pos="0">
                      <a:srgbClr val="FF66C1"/>
                    </a:gs>
                    <a:gs pos="21000">
                      <a:srgbClr val="FF66C1">
                        <a:lumMod val="75000"/>
                      </a:srgbClr>
                    </a:gs>
                    <a:gs pos="48000">
                      <a:srgbClr val="BE50E0"/>
                    </a:gs>
                    <a:gs pos="82000">
                      <a:srgbClr val="FF828E"/>
                    </a:gs>
                  </a:gsLst>
                  <a:lin ang="0" scaled="1"/>
                  <a:tileRect/>
                </a:gradFill>
                <a:effectLst/>
                <a:uLnTx/>
                <a:uFillTx/>
                <a:latin typeface="Century Gothic" panose="020B0502020202020204" pitchFamily="34" charset="0"/>
                <a:ea typeface="Open Sans Light" panose="020B0306030504020204" pitchFamily="34" charset="0"/>
                <a:cs typeface="Calibri Light" panose="020F0302020204030204" pitchFamily="34" charset="0"/>
              </a:rPr>
              <a:t>ABOUT SARIMA MODEL</a:t>
            </a:r>
          </a:p>
        </p:txBody>
      </p:sp>
    </p:spTree>
    <p:extLst>
      <p:ext uri="{BB962C8B-B14F-4D97-AF65-F5344CB8AC3E}">
        <p14:creationId xmlns:p14="http://schemas.microsoft.com/office/powerpoint/2010/main" val="3869498361"/>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F68CE87-DEEA-4FF0-B1DC-9C98EF77C5D5}"/>
              </a:ext>
            </a:extLst>
          </p:cNvPr>
          <p:cNvSpPr>
            <a:spLocks noGrp="1"/>
          </p:cNvSpPr>
          <p:nvPr>
            <p:ph type="pic" sz="quarter" idx="13"/>
          </p:nvPr>
        </p:nvSpPr>
        <p:spPr/>
      </p:sp>
      <p:sp>
        <p:nvSpPr>
          <p:cNvPr id="6" name="Rectangle 5">
            <a:extLst>
              <a:ext uri="{FF2B5EF4-FFF2-40B4-BE49-F238E27FC236}">
                <a16:creationId xmlns:a16="http://schemas.microsoft.com/office/drawing/2014/main" id="{52C41CED-CB2C-435D-B304-8B6691E86402}"/>
              </a:ext>
            </a:extLst>
          </p:cNvPr>
          <p:cNvSpPr/>
          <p:nvPr/>
        </p:nvSpPr>
        <p:spPr>
          <a:xfrm>
            <a:off x="-1" y="9972"/>
            <a:ext cx="12192001" cy="6857107"/>
          </a:xfrm>
          <a:prstGeom prst="rect">
            <a:avLst/>
          </a:prstGeom>
          <a:solidFill>
            <a:srgbClr val="281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Freeform 5">
            <a:extLst>
              <a:ext uri="{FF2B5EF4-FFF2-40B4-BE49-F238E27FC236}">
                <a16:creationId xmlns:a16="http://schemas.microsoft.com/office/drawing/2014/main" id="{492718E2-EF18-4323-AB42-6C9F0FFE1311}"/>
              </a:ext>
            </a:extLst>
          </p:cNvPr>
          <p:cNvSpPr>
            <a:spLocks/>
          </p:cNvSpPr>
          <p:nvPr/>
        </p:nvSpPr>
        <p:spPr bwMode="auto">
          <a:xfrm rot="17772035">
            <a:off x="4542022" y="1872279"/>
            <a:ext cx="3102705" cy="310400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1">
              <a:lumMod val="50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Freeform 5">
            <a:extLst>
              <a:ext uri="{FF2B5EF4-FFF2-40B4-BE49-F238E27FC236}">
                <a16:creationId xmlns:a16="http://schemas.microsoft.com/office/drawing/2014/main" id="{1DDAA9D7-C3E0-436F-AEE6-BF005002EA9A}"/>
              </a:ext>
            </a:extLst>
          </p:cNvPr>
          <p:cNvSpPr>
            <a:spLocks/>
          </p:cNvSpPr>
          <p:nvPr/>
        </p:nvSpPr>
        <p:spPr bwMode="auto">
          <a:xfrm rot="1800000">
            <a:off x="4763455" y="1887580"/>
            <a:ext cx="2947174" cy="2948412"/>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tx1">
              <a:lumMod val="95000"/>
              <a:lumOff val="5000"/>
              <a:alpha val="5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5">
            <a:extLst>
              <a:ext uri="{FF2B5EF4-FFF2-40B4-BE49-F238E27FC236}">
                <a16:creationId xmlns:a16="http://schemas.microsoft.com/office/drawing/2014/main" id="{CB122ED0-03B2-4967-B8DB-8CD1991F137B}"/>
              </a:ext>
            </a:extLst>
          </p:cNvPr>
          <p:cNvSpPr>
            <a:spLocks/>
          </p:cNvSpPr>
          <p:nvPr/>
        </p:nvSpPr>
        <p:spPr bwMode="auto">
          <a:xfrm rot="19800000">
            <a:off x="4609311" y="1941687"/>
            <a:ext cx="2973379" cy="2974627"/>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tx2">
              <a:lumMod val="60000"/>
              <a:lumOff val="40000"/>
              <a:alpha val="60000"/>
            </a:schemeClr>
          </a:solidFill>
          <a:ln>
            <a:noFill/>
          </a:ln>
        </p:spPr>
        <p:txBody>
          <a:bodyPr vert="horz" wrap="square" lIns="45714" tIns="22857" rIns="45714"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E823CBA6-70AF-4300-9E95-4C47B76E5584}"/>
              </a:ext>
            </a:extLst>
          </p:cNvPr>
          <p:cNvSpPr/>
          <p:nvPr/>
        </p:nvSpPr>
        <p:spPr>
          <a:xfrm>
            <a:off x="3451973" y="-1964206"/>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bb</a:t>
            </a:r>
          </a:p>
        </p:txBody>
      </p:sp>
      <p:sp useBgFill="1">
        <p:nvSpPr>
          <p:cNvPr id="98" name="Rectangle 97">
            <a:extLst>
              <a:ext uri="{FF2B5EF4-FFF2-40B4-BE49-F238E27FC236}">
                <a16:creationId xmlns:a16="http://schemas.microsoft.com/office/drawing/2014/main" id="{0F88C1FF-BD0D-48D2-91F5-3BCE1C39C8CA}"/>
              </a:ext>
            </a:extLst>
          </p:cNvPr>
          <p:cNvSpPr/>
          <p:nvPr/>
        </p:nvSpPr>
        <p:spPr>
          <a:xfrm>
            <a:off x="3451973" y="9251638"/>
            <a:ext cx="8262252" cy="780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aa</a:t>
            </a:r>
          </a:p>
        </p:txBody>
      </p:sp>
      <p:sp>
        <p:nvSpPr>
          <p:cNvPr id="100" name="Rectangle 99">
            <a:extLst>
              <a:ext uri="{FF2B5EF4-FFF2-40B4-BE49-F238E27FC236}">
                <a16:creationId xmlns:a16="http://schemas.microsoft.com/office/drawing/2014/main" id="{B189124B-BCA3-4BF2-A541-0EA1B5C0FAD4}"/>
              </a:ext>
            </a:extLst>
          </p:cNvPr>
          <p:cNvSpPr/>
          <p:nvPr/>
        </p:nvSpPr>
        <p:spPr>
          <a:xfrm>
            <a:off x="3209047" y="7309003"/>
            <a:ext cx="5863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https://www.pexels.com/photo/ocean-water-wave-photo-1295138/</a:t>
            </a:r>
          </a:p>
        </p:txBody>
      </p:sp>
      <p:sp>
        <p:nvSpPr>
          <p:cNvPr id="2" name="TextBox 1">
            <a:extLst>
              <a:ext uri="{FF2B5EF4-FFF2-40B4-BE49-F238E27FC236}">
                <a16:creationId xmlns:a16="http://schemas.microsoft.com/office/drawing/2014/main" id="{ABA249FC-2E0F-44CF-BA94-E6290BBEDDD2}"/>
              </a:ext>
            </a:extLst>
          </p:cNvPr>
          <p:cNvSpPr txBox="1"/>
          <p:nvPr/>
        </p:nvSpPr>
        <p:spPr>
          <a:xfrm>
            <a:off x="2593596" y="2321132"/>
            <a:ext cx="6999555" cy="11540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899" b="1" i="0" u="none" strike="noStrike" kern="1200" cap="none" spc="0" normalizeH="0" baseline="0" noProof="0" dirty="0">
              <a:ln>
                <a:noFill/>
              </a:ln>
              <a:solidFill>
                <a:prstClr val="white"/>
              </a:solidFill>
              <a:effectLst/>
              <a:uLnTx/>
              <a:uFillTx/>
              <a:latin typeface="Calibri Light" panose="020F0302020204030204"/>
              <a:ea typeface="Open Sans Extrabold" panose="020B0906030804020204" pitchFamily="34" charset="0"/>
              <a:cs typeface="Open Sans Extrabold" panose="020B0906030804020204" pitchFamily="34" charset="0"/>
            </a:endParaRPr>
          </a:p>
        </p:txBody>
      </p:sp>
      <p:sp>
        <p:nvSpPr>
          <p:cNvPr id="5" name="TextBox 4">
            <a:extLst>
              <a:ext uri="{FF2B5EF4-FFF2-40B4-BE49-F238E27FC236}">
                <a16:creationId xmlns:a16="http://schemas.microsoft.com/office/drawing/2014/main" id="{C28B8B45-03B4-4EF3-8D45-D8DCB4535AAA}"/>
              </a:ext>
            </a:extLst>
          </p:cNvPr>
          <p:cNvSpPr txBox="1"/>
          <p:nvPr/>
        </p:nvSpPr>
        <p:spPr>
          <a:xfrm>
            <a:off x="-2627" y="1968955"/>
            <a:ext cx="12192000" cy="2862322"/>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i="0" strike="noStrike" kern="1200" cap="none" spc="0" normalizeH="0" baseline="0" noProof="0" dirty="0">
                <a:ln>
                  <a:noFill/>
                </a:ln>
                <a:solidFill>
                  <a:prstClr val="white"/>
                </a:solidFill>
                <a:effectLst/>
                <a:uLnTx/>
                <a:uFillTx/>
                <a:latin typeface="Century Gothic" panose="020B0502020202020204" pitchFamily="34" charset="0"/>
                <a:ea typeface="Open Sans Extrabold" panose="020B0906030804020204" pitchFamily="34" charset="0"/>
                <a:cs typeface="Calibri" panose="020F0502020204030204" pitchFamily="34" charset="0"/>
              </a:rPr>
              <a:t>Seasonal Autoregressive Integrated Moving Average, SARIMA or Seasonal ARIMA, is an extension of ARIMA that explicitly supports univariate time series data with a seasonal component.</a:t>
            </a:r>
          </a:p>
          <a:p>
            <a:pPr marR="0" lvl="0" algn="just" defTabSz="914400" rtl="0" eaLnBrk="1" fontAlgn="auto" latinLnBrk="0" hangingPunct="1">
              <a:lnSpc>
                <a:spcPct val="100000"/>
              </a:lnSpc>
              <a:spcBef>
                <a:spcPts val="0"/>
              </a:spcBef>
              <a:spcAft>
                <a:spcPts val="0"/>
              </a:spcAft>
              <a:buClrTx/>
              <a:buSzTx/>
              <a:tabLst/>
              <a:defRPr/>
            </a:pPr>
            <a:endParaRPr lang="en-US" dirty="0">
              <a:solidFill>
                <a:prstClr val="white"/>
              </a:solidFill>
              <a:latin typeface="Century Gothic" panose="020B0502020202020204" pitchFamily="34" charset="0"/>
              <a:ea typeface="Open Sans Extrabold" panose="020B0906030804020204" pitchFamily="34" charset="0"/>
              <a:cs typeface="Calibri" panose="020F050202020403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sz="1800" i="0" strike="noStrike" kern="1200" cap="none" spc="0" normalizeH="0" baseline="0" noProof="0" dirty="0">
                <a:ln>
                  <a:noFill/>
                </a:ln>
                <a:solidFill>
                  <a:prstClr val="white"/>
                </a:solidFill>
                <a:effectLst/>
                <a:uLnTx/>
                <a:uFillTx/>
                <a:latin typeface="Century Gothic" panose="020B0502020202020204" pitchFamily="34" charset="0"/>
                <a:ea typeface="Open Sans Extrabold" panose="020B0906030804020204" pitchFamily="34" charset="0"/>
                <a:cs typeface="Calibri" panose="020F0502020204030204" pitchFamily="34" charset="0"/>
              </a:rPr>
              <a:t>It adds three new hyperparameters to specify the autoregression (AR), differencing (I) and moving average (MA) for the seasonal component of the series, as well as an additional parameter for the period of the seasonality.</a:t>
            </a:r>
          </a:p>
          <a:p>
            <a:pPr marR="0" lvl="0" algn="just" defTabSz="914400" rtl="0" eaLnBrk="1" fontAlgn="auto" latinLnBrk="0" hangingPunct="1">
              <a:lnSpc>
                <a:spcPct val="100000"/>
              </a:lnSpc>
              <a:spcBef>
                <a:spcPts val="0"/>
              </a:spcBef>
              <a:spcAft>
                <a:spcPts val="0"/>
              </a:spcAft>
              <a:buClrTx/>
              <a:buSzTx/>
              <a:tabLst/>
              <a:defRPr/>
            </a:pPr>
            <a:endParaRPr lang="en-US" dirty="0">
              <a:solidFill>
                <a:prstClr val="white"/>
              </a:solidFill>
              <a:latin typeface="Century Gothic" panose="020B0502020202020204" pitchFamily="34" charset="0"/>
              <a:ea typeface="Open Sans Extrabold" panose="020B0906030804020204" pitchFamily="34" charset="0"/>
              <a:cs typeface="Calibri" panose="020F050202020403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sz="1800" i="0" strike="noStrike" kern="1200" cap="none" spc="0" normalizeH="0" baseline="0" noProof="0" dirty="0">
                <a:ln>
                  <a:noFill/>
                </a:ln>
                <a:solidFill>
                  <a:prstClr val="white"/>
                </a:solidFill>
                <a:effectLst/>
                <a:uLnTx/>
                <a:uFillTx/>
                <a:latin typeface="Century Gothic" panose="020B0502020202020204" pitchFamily="34" charset="0"/>
                <a:ea typeface="Open Sans Extrabold" panose="020B0906030804020204" pitchFamily="34" charset="0"/>
                <a:cs typeface="Calibri" panose="020F0502020204030204" pitchFamily="34" charset="0"/>
              </a:rPr>
              <a:t>The difference between ARIMA and SARIMA is about the seasonality of the dataset. If the data used is seasonal, like it happens after a certain period of time, then we will use SARIMA. Just as we know the weather datasets are seasonal in nature.</a:t>
            </a:r>
          </a:p>
        </p:txBody>
      </p:sp>
    </p:spTree>
    <p:extLst>
      <p:ext uri="{BB962C8B-B14F-4D97-AF65-F5344CB8AC3E}">
        <p14:creationId xmlns:p14="http://schemas.microsoft.com/office/powerpoint/2010/main" val="2769712413"/>
      </p:ext>
    </p:extLst>
  </p:cSld>
  <p:clrMapOvr>
    <a:masterClrMapping/>
  </p:clrMapOvr>
  <mc:AlternateContent xmlns:mc="http://schemas.openxmlformats.org/markup-compatibility/2006" xmlns:p14="http://schemas.microsoft.com/office/powerpoint/2010/main">
    <mc:Choice Requires="p14">
      <p:transition spd="slow" p14:dur="2250" advClick="0" advTm="0">
        <p:pull dir="u"/>
      </p:transition>
    </mc:Choice>
    <mc:Fallback xmlns="">
      <p:transition spd="slow" advClick="0" advTm="0">
        <p:pull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 calcmode="lin" valueType="num">
                                      <p:cBhvr>
                                        <p:cTn id="9" dur="500" fill="hold"/>
                                        <p:tgtEl>
                                          <p:spTgt spid="102"/>
                                        </p:tgtEl>
                                        <p:attrNameLst>
                                          <p:attrName>style.rotation</p:attrName>
                                        </p:attrNameLst>
                                      </p:cBhvr>
                                      <p:tavLst>
                                        <p:tav tm="0">
                                          <p:val>
                                            <p:fltVal val="360"/>
                                          </p:val>
                                        </p:tav>
                                        <p:tav tm="100000">
                                          <p:val>
                                            <p:fltVal val="0"/>
                                          </p:val>
                                        </p:tav>
                                      </p:tavLst>
                                    </p:anim>
                                    <p:animEffect transition="in" filter="fade">
                                      <p:cBhvr>
                                        <p:cTn id="10" dur="500"/>
                                        <p:tgtEl>
                                          <p:spTgt spid="10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 calcmode="lin" valueType="num">
                                      <p:cBhvr>
                                        <p:cTn id="15" dur="500" fill="hold"/>
                                        <p:tgtEl>
                                          <p:spTgt spid="103"/>
                                        </p:tgtEl>
                                        <p:attrNameLst>
                                          <p:attrName>style.rotation</p:attrName>
                                        </p:attrNameLst>
                                      </p:cBhvr>
                                      <p:tavLst>
                                        <p:tav tm="0">
                                          <p:val>
                                            <p:fltVal val="360"/>
                                          </p:val>
                                        </p:tav>
                                        <p:tav tm="100000">
                                          <p:val>
                                            <p:fltVal val="0"/>
                                          </p:val>
                                        </p:tav>
                                      </p:tavLst>
                                    </p:anim>
                                    <p:animEffect transition="in" filter="fade">
                                      <p:cBhvr>
                                        <p:cTn id="16" dur="500"/>
                                        <p:tgtEl>
                                          <p:spTgt spid="103"/>
                                        </p:tgtEl>
                                      </p:cBhvr>
                                    </p:animEffect>
                                  </p:childTnLst>
                                </p:cTn>
                              </p:par>
                              <p:par>
                                <p:cTn id="17" presetID="8" presetClass="emph" presetSubtype="0" repeatCount="indefinite" fill="hold" grpId="0" nodeType="withEffect">
                                  <p:stCondLst>
                                    <p:cond delay="0"/>
                                  </p:stCondLst>
                                  <p:childTnLst>
                                    <p:animRot by="21600000">
                                      <p:cBhvr>
                                        <p:cTn id="18" dur="4900" fill="hold"/>
                                        <p:tgtEl>
                                          <p:spTgt spid="102"/>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7300" fill="hold"/>
                                        <p:tgtEl>
                                          <p:spTgt spid="103"/>
                                        </p:tgtEl>
                                        <p:attrNameLst>
                                          <p:attrName>r</p:attrName>
                                        </p:attrNameLst>
                                      </p:cBhvr>
                                    </p:animRot>
                                  </p:childTnLst>
                                </p:cTn>
                              </p:par>
                              <p:par>
                                <p:cTn id="21" presetID="49" presetClass="entr" presetSubtype="0" decel="100000" fill="hold" grpId="1"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 calcmode="lin" valueType="num">
                                      <p:cBhvr>
                                        <p:cTn id="25" dur="500" fill="hold"/>
                                        <p:tgtEl>
                                          <p:spTgt spid="101"/>
                                        </p:tgtEl>
                                        <p:attrNameLst>
                                          <p:attrName>style.rotation</p:attrName>
                                        </p:attrNameLst>
                                      </p:cBhvr>
                                      <p:tavLst>
                                        <p:tav tm="0">
                                          <p:val>
                                            <p:fltVal val="360"/>
                                          </p:val>
                                        </p:tav>
                                        <p:tav tm="100000">
                                          <p:val>
                                            <p:fltVal val="0"/>
                                          </p:val>
                                        </p:tav>
                                      </p:tavLst>
                                    </p:anim>
                                    <p:animEffect transition="in" filter="fade">
                                      <p:cBhvr>
                                        <p:cTn id="26" dur="500"/>
                                        <p:tgtEl>
                                          <p:spTgt spid="101"/>
                                        </p:tgtEl>
                                      </p:cBhvr>
                                    </p:animEffect>
                                  </p:childTnLst>
                                </p:cTn>
                              </p:par>
                              <p:par>
                                <p:cTn id="27" presetID="8" presetClass="emph" presetSubtype="0" repeatCount="indefinite" fill="hold" grpId="0" nodeType="withEffect">
                                  <p:stCondLst>
                                    <p:cond delay="0"/>
                                  </p:stCondLst>
                                  <p:childTnLst>
                                    <p:animRot by="21600000">
                                      <p:cBhvr>
                                        <p:cTn id="28" dur="6200" fill="hold"/>
                                        <p:tgtEl>
                                          <p:spTgt spid="1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2" grpId="0" animBg="1"/>
      <p:bldP spid="102" grpId="1" animBg="1"/>
      <p:bldP spid="103" grpId="0" animBg="1"/>
      <p:bldP spid="103"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_Office Theme">
  <a:themeElements>
    <a:clrScheme name="Massive X new Blue color">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Office Theme">
  <a:themeElements>
    <a:clrScheme name="Massive X new Blue color">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10.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11.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2.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3.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4.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5.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6.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7.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8.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ppt/theme/themeOverride9.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otalTime>2422</TotalTime>
  <Words>1854</Words>
  <Application>Microsoft Office PowerPoint</Application>
  <PresentationFormat>Widescreen</PresentationFormat>
  <Paragraphs>240</Paragraphs>
  <Slides>37</Slides>
  <Notes>9</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37</vt:i4>
      </vt:variant>
    </vt:vector>
  </HeadingPairs>
  <TitlesOfParts>
    <vt:vector size="51" baseType="lpstr">
      <vt:lpstr>Arial</vt:lpstr>
      <vt:lpstr>Calibri</vt:lpstr>
      <vt:lpstr>Calibri Light</vt:lpstr>
      <vt:lpstr>Century Gothic</vt:lpstr>
      <vt:lpstr>Designball-Charts-01</vt:lpstr>
      <vt:lpstr>Designball-Documents-02</vt:lpstr>
      <vt:lpstr>Designball-Electronic-Device-01</vt:lpstr>
      <vt:lpstr>Designball-Social-01</vt:lpstr>
      <vt:lpstr>Open Sans Extrabold</vt:lpstr>
      <vt:lpstr>Office Theme</vt:lpstr>
      <vt:lpstr>9_Office Theme</vt:lpstr>
      <vt:lpstr>1_Office Theme</vt:lpstr>
      <vt:lpstr>3_Office Theme</vt:lpstr>
      <vt:lpstr>10_Office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JAX</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19BAI10148</dc:creator>
  <cp:lastModifiedBy>19BAI10148</cp:lastModifiedBy>
  <cp:revision>179</cp:revision>
  <dcterms:created xsi:type="dcterms:W3CDTF">2020-10-05T18:11:44Z</dcterms:created>
  <dcterms:modified xsi:type="dcterms:W3CDTF">2022-04-20T07:04:50Z</dcterms:modified>
</cp:coreProperties>
</file>