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323" r:id="rId2"/>
    <p:sldId id="324" r:id="rId3"/>
    <p:sldId id="326" r:id="rId4"/>
    <p:sldId id="325" r:id="rId5"/>
    <p:sldId id="327" r:id="rId6"/>
    <p:sldId id="331" r:id="rId7"/>
    <p:sldId id="332" r:id="rId8"/>
    <p:sldId id="333" r:id="rId9"/>
    <p:sldId id="334" r:id="rId10"/>
    <p:sldId id="33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7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12387" y="-28351"/>
            <a:ext cx="3649971" cy="3648379"/>
            <a:chOff x="8029920" y="2599087"/>
            <a:chExt cx="3275127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     </a:t>
              </a:r>
              <a:r>
                <a:rPr lang="en-US" sz="36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5" y="2599087"/>
              <a:ext cx="2559142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5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Color and Shape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41741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Things in common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7847389" y="850887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60362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ABB4FB6A-962B-41B1-A8A1-5E499E041168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705806" y="428124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bn-IN" sz="28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324" y="2269349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90841" y="3091082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সময়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C6034B-AF57-4559-B5C9-AFE97C5E4619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BCAC0D-B1E1-4B9F-90A9-0B3FC3A2E137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DB94D-6246-4512-AF06-43E5B63088A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Body Parts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F1B5999-C079-4955-92D1-62AF318C402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63476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Nature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Days of the Week</a:t>
            </a: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6470825-051F-4E1D-B537-FBB68754F9D5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1" y="2401588"/>
              <a:ext cx="2010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4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Opposites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AD1A99-D9D2-43A8-B685-857D3CA4FB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4747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41E364A9-A9BF-4FB8-8604-921A8E10718B}"/>
              </a:ext>
            </a:extLst>
          </p:cNvPr>
          <p:cNvSpPr/>
          <p:nvPr/>
        </p:nvSpPr>
        <p:spPr>
          <a:xfrm>
            <a:off x="147007" y="89291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  <a:r>
                <a:rPr lang="en-US" sz="4000" b="1" dirty="0">
                  <a:solidFill>
                    <a:schemeClr val="bg1"/>
                  </a:solidFill>
                </a:rPr>
                <a:t>Vocabulary</a:t>
              </a: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8F38-1F9D-4409-9F99-28461B0F8882}"/>
              </a:ext>
            </a:extLst>
          </p:cNvPr>
          <p:cNvSpPr/>
          <p:nvPr/>
        </p:nvSpPr>
        <p:spPr>
          <a:xfrm>
            <a:off x="5610641" y="3836773"/>
            <a:ext cx="970715" cy="545106"/>
          </a:xfrm>
          <a:prstGeom prst="roundRect">
            <a:avLst>
              <a:gd name="adj" fmla="val 2009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400" b="1" dirty="0"/>
              <a:t>Quiz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9AC8FB1F-1E8D-433C-B1C5-F7FE24A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73" y="1537440"/>
            <a:ext cx="1975174" cy="1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977123-FD94-49A4-BE99-B544284FA64A}"/>
              </a:ext>
            </a:extLst>
          </p:cNvPr>
          <p:cNvSpPr/>
          <p:nvPr/>
        </p:nvSpPr>
        <p:spPr>
          <a:xfrm>
            <a:off x="4252741" y="2501735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91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5" y="192687"/>
            <a:ext cx="3427151" cy="3633008"/>
            <a:chOff x="8029920" y="2610830"/>
            <a:chExt cx="3075190" cy="2775400"/>
          </a:xfrm>
        </p:grpSpPr>
        <p:sp>
          <p:nvSpPr>
            <p:cNvPr id="69" name="Scroll: Horizontal 68">
              <a:extLst>
                <a:ext uri="{FF2B5EF4-FFF2-40B4-BE49-F238E27FC236}">
                  <a16:creationId xmlns:a16="http://schemas.microsoft.com/office/drawing/2014/main" id="{23B1D207-0297-4476-8F6A-EEA25EEDEB94}"/>
                </a:ext>
              </a:extLst>
            </p:cNvPr>
            <p:cNvSpPr/>
            <p:nvPr/>
          </p:nvSpPr>
          <p:spPr>
            <a:xfrm>
              <a:off x="8073628" y="3250200"/>
              <a:ext cx="2900880" cy="149666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 </a:t>
              </a:r>
            </a:p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শব্দভান্ডার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3196" y="2610830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C726B4-FE70-48F0-BB87-67B71C5CA4EA}"/>
              </a:ext>
            </a:extLst>
          </p:cNvPr>
          <p:cNvSpPr/>
          <p:nvPr/>
        </p:nvSpPr>
        <p:spPr>
          <a:xfrm>
            <a:off x="5748465" y="4997786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FE6A8D-31E6-4629-AF50-6F3F073F93E2}"/>
              </a:ext>
            </a:extLst>
          </p:cNvPr>
          <p:cNvSpPr/>
          <p:nvPr/>
        </p:nvSpPr>
        <p:spPr>
          <a:xfrm>
            <a:off x="4593758" y="373165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রঙ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ও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আকার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BB5F802-AA71-4335-9B00-4346AF438C7C}"/>
              </a:ext>
            </a:extLst>
          </p:cNvPr>
          <p:cNvSpPr/>
          <p:nvPr/>
        </p:nvSpPr>
        <p:spPr>
          <a:xfrm>
            <a:off x="4502547" y="1315108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আশেপাশে</a:t>
            </a:r>
            <a:r>
              <a:rPr lang="en-US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দেখো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871269" y="0"/>
            <a:ext cx="177465" cy="39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pic>
        <p:nvPicPr>
          <p:cNvPr id="1028" name="Picture 4" descr="Pencil Colors Colored - Free vector graphic on Pixabay">
            <a:extLst>
              <a:ext uri="{FF2B5EF4-FFF2-40B4-BE49-F238E27FC236}">
                <a16:creationId xmlns:a16="http://schemas.microsoft.com/office/drawing/2014/main" id="{9EE38584-60AB-4674-BF0B-BD44232E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6" y="4089262"/>
            <a:ext cx="2667600" cy="1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5A2C6-5F9E-4042-B8CC-01CDA84C2921}"/>
              </a:ext>
            </a:extLst>
          </p:cNvPr>
          <p:cNvGrpSpPr/>
          <p:nvPr/>
        </p:nvGrpSpPr>
        <p:grpSpPr>
          <a:xfrm>
            <a:off x="7847389" y="850887"/>
            <a:ext cx="2668209" cy="1890742"/>
            <a:chOff x="8713929" y="1084930"/>
            <a:chExt cx="1833035" cy="1242305"/>
          </a:xfrm>
        </p:grpSpPr>
        <p:pic>
          <p:nvPicPr>
            <p:cNvPr id="2" name="Picture 4" descr="House Clip Art - Free vector graphic on Pixabay">
              <a:extLst>
                <a:ext uri="{FF2B5EF4-FFF2-40B4-BE49-F238E27FC236}">
                  <a16:creationId xmlns:a16="http://schemas.microsoft.com/office/drawing/2014/main" id="{CBFD038D-6EF5-4D71-9CDB-565C99F5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929" y="1084930"/>
              <a:ext cx="942667" cy="122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r Vehicle Automobile One - Free vector graphic on Pixabay">
              <a:extLst>
                <a:ext uri="{FF2B5EF4-FFF2-40B4-BE49-F238E27FC236}">
                  <a16:creationId xmlns:a16="http://schemas.microsoft.com/office/drawing/2014/main" id="{75C21C46-77E1-4A76-A716-44E35B83C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297" y="1854919"/>
              <a:ext cx="942667" cy="47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06C896-53DC-4440-92E6-38E891C30D2F}"/>
              </a:ext>
            </a:extLst>
          </p:cNvPr>
          <p:cNvSpPr/>
          <p:nvPr/>
        </p:nvSpPr>
        <p:spPr>
          <a:xfrm>
            <a:off x="5692177" y="257941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r>
              <a:rPr lang="en-US" sz="2800" b="1" dirty="0"/>
              <a:t> </a:t>
            </a:r>
            <a:endParaRPr lang="en-US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3F9824-A0E6-4CF2-BCE6-BFD533EAD56B}"/>
              </a:ext>
            </a:extLst>
          </p:cNvPr>
          <p:cNvSpPr/>
          <p:nvPr/>
        </p:nvSpPr>
        <p:spPr>
          <a:xfrm>
            <a:off x="10430294" y="4997786"/>
            <a:ext cx="1145058" cy="12372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…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ED7F70-4E5C-4394-B8CD-88F38987508C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9F46BE-20BE-403E-960F-B27C61D9ABC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51131048-43DD-4219-A1EB-5407F98CB368}"/>
              </a:ext>
            </a:extLst>
          </p:cNvPr>
          <p:cNvSpPr/>
          <p:nvPr/>
        </p:nvSpPr>
        <p:spPr>
          <a:xfrm>
            <a:off x="96048" y="1084268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C9DCDE0C-8A4C-4CB7-9290-F09518E490AB}"/>
              </a:ext>
            </a:extLst>
          </p:cNvPr>
          <p:cNvSpPr/>
          <p:nvPr/>
        </p:nvSpPr>
        <p:spPr>
          <a:xfrm>
            <a:off x="10899935" y="102080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Level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A02EA7B-3921-4662-ADE7-75D9A871E97C}"/>
              </a:ext>
            </a:extLst>
          </p:cNvPr>
          <p:cNvSpPr/>
          <p:nvPr/>
        </p:nvSpPr>
        <p:spPr>
          <a:xfrm>
            <a:off x="5988938" y="5090478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</a:t>
            </a:r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8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09CE66-9DAD-4BD2-938D-4C93E0E4C1B0}"/>
              </a:ext>
            </a:extLst>
          </p:cNvPr>
          <p:cNvSpPr/>
          <p:nvPr/>
        </p:nvSpPr>
        <p:spPr>
          <a:xfrm>
            <a:off x="5988938" y="2515556"/>
            <a:ext cx="970715" cy="545106"/>
          </a:xfrm>
          <a:prstGeom prst="roundRect">
            <a:avLst>
              <a:gd name="adj" fmla="val 0"/>
            </a:avLst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9" y="625878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E552D-63CF-4786-847C-4E9613EB8D4D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নিজের শরীর চেনো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EA1087-7F72-4E45-853D-23B0B5B73AF6}"/>
              </a:ext>
            </a:extLst>
          </p:cNvPr>
          <p:cNvSpPr/>
          <p:nvPr/>
        </p:nvSpPr>
        <p:spPr>
          <a:xfrm>
            <a:off x="4512090" y="1183889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পরিবার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32" name="Picture 8" descr="Stick Figure Family Vector Clip Art | Free SVG">
            <a:extLst>
              <a:ext uri="{FF2B5EF4-FFF2-40B4-BE49-F238E27FC236}">
                <a16:creationId xmlns:a16="http://schemas.microsoft.com/office/drawing/2014/main" id="{2AD74AA8-967D-4157-A060-E3501B1F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6" y="1387151"/>
            <a:ext cx="3545442" cy="17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-ray,anatomy,bone,medical,skeleton - free image from needpix.com">
            <a:extLst>
              <a:ext uri="{FF2B5EF4-FFF2-40B4-BE49-F238E27FC236}">
                <a16:creationId xmlns:a16="http://schemas.microsoft.com/office/drawing/2014/main" id="{BF42007F-0454-42E9-BA80-ED96665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2" y="3433396"/>
            <a:ext cx="1685923" cy="24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C7A46E1-4E51-422F-B997-7F4CFA039453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CF695F-A4DA-4DED-8895-ACBD44E9DEBA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285BD85D-6952-42F6-A457-0A51431180F0}"/>
              </a:ext>
            </a:extLst>
          </p:cNvPr>
          <p:cNvSpPr/>
          <p:nvPr/>
        </p:nvSpPr>
        <p:spPr>
          <a:xfrm>
            <a:off x="39321" y="1301402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0" y="475754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8F1F2F1-47AF-475C-BF6C-2800F72395EF}"/>
              </a:ext>
            </a:extLst>
          </p:cNvPr>
          <p:cNvSpPr/>
          <p:nvPr/>
        </p:nvSpPr>
        <p:spPr>
          <a:xfrm>
            <a:off x="5950086" y="286164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A57200A-5546-46D5-85A2-F75230E76F6C}"/>
              </a:ext>
            </a:extLst>
          </p:cNvPr>
          <p:cNvSpPr/>
          <p:nvPr/>
        </p:nvSpPr>
        <p:spPr>
          <a:xfrm>
            <a:off x="5950086" y="5037523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8367" y="585181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2DFAB-4F2D-42B6-A0ED-CDA02F2136FA}"/>
              </a:ext>
            </a:extLst>
          </p:cNvPr>
          <p:cNvSpPr/>
          <p:nvPr/>
        </p:nvSpPr>
        <p:spPr>
          <a:xfrm>
            <a:off x="4686261" y="3822535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প্রকৃতি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78991B-CB2A-4EFB-A599-1217A2BAA853}"/>
              </a:ext>
            </a:extLst>
          </p:cNvPr>
          <p:cNvSpPr/>
          <p:nvPr/>
        </p:nvSpPr>
        <p:spPr>
          <a:xfrm>
            <a:off x="4686261" y="1649334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সপ্তাহের সাত দিন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5" name="Picture 16">
            <a:extLst>
              <a:ext uri="{FF2B5EF4-FFF2-40B4-BE49-F238E27FC236}">
                <a16:creationId xmlns:a16="http://schemas.microsoft.com/office/drawing/2014/main" id="{D272C604-A4DF-4AB5-9238-E305EDFF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9" y="3362666"/>
            <a:ext cx="2223695" cy="2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EE72951-8897-4DC5-AA58-B0E4AE1F5245}"/>
              </a:ext>
            </a:extLst>
          </p:cNvPr>
          <p:cNvGrpSpPr/>
          <p:nvPr/>
        </p:nvGrpSpPr>
        <p:grpSpPr>
          <a:xfrm>
            <a:off x="7985908" y="921373"/>
            <a:ext cx="2672814" cy="2212825"/>
            <a:chOff x="7985908" y="921373"/>
            <a:chExt cx="2672814" cy="2212825"/>
          </a:xfrm>
        </p:grpSpPr>
        <p:pic>
          <p:nvPicPr>
            <p:cNvPr id="107" name="Picture 4" descr="1,000+ Best Free Clip Art Images, Flower, Borders &amp; More - Pixabay">
              <a:extLst>
                <a:ext uri="{FF2B5EF4-FFF2-40B4-BE49-F238E27FC236}">
                  <a16:creationId xmlns:a16="http://schemas.microsoft.com/office/drawing/2014/main" id="{FE53567B-3D3A-44CD-95C0-94C552D8A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" t="104" r="92" b="31054"/>
            <a:stretch/>
          </p:blipFill>
          <p:spPr bwMode="auto">
            <a:xfrm>
              <a:off x="7985908" y="921373"/>
              <a:ext cx="2672814" cy="22128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97924E-5C29-450A-BD83-704837B436DE}"/>
                </a:ext>
              </a:extLst>
            </p:cNvPr>
            <p:cNvSpPr txBox="1"/>
            <p:nvPr/>
          </p:nvSpPr>
          <p:spPr>
            <a:xfrm>
              <a:off x="8432810" y="2401588"/>
              <a:ext cx="222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সপ্তাহে</a:t>
              </a:r>
              <a:r>
                <a:rPr lang="bn-IN" sz="2000" dirty="0">
                  <a:solidFill>
                    <a:schemeClr val="bg1"/>
                  </a:solidFill>
                  <a:cs typeface="Ekushey Godhuli" panose="03080603080002020207" pitchFamily="66"/>
                </a:rPr>
                <a:t>র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cs typeface="Ekushey Godhuli" panose="03080603080002020207" pitchFamily="66"/>
                </a:rPr>
                <a:t>সাত</a:t>
              </a:r>
              <a:r>
                <a:rPr lang="en-US" sz="2000" dirty="0">
                  <a:solidFill>
                    <a:schemeClr val="bg1"/>
                  </a:solidFill>
                  <a:cs typeface="Ekushey Godhuli" panose="03080603080002020207" pitchFamily="66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  <a:cs typeface="Ekushey Godhuli" panose="03080603080002020207" pitchFamily="66"/>
                </a:rPr>
                <a:t>দিন</a:t>
              </a:r>
              <a:endParaRPr lang="en-US" sz="2000" dirty="0">
                <a:solidFill>
                  <a:schemeClr val="bg1"/>
                </a:solidFill>
                <a:latin typeface="+mj-lt"/>
                <a:cs typeface="Ekushey Godhuli" panose="03080603080002020207" pitchFamily="66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35AAD40-2182-4A51-86AF-F0C568FA5DA8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E96916-CC4B-4ED1-93C1-8CF769C4B9EF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D9711-97CD-4F87-8DBB-ED693DF636C6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EA9D2A9A-1E2B-4BCB-AD0F-D0F9310A1375}"/>
              </a:ext>
            </a:extLst>
          </p:cNvPr>
          <p:cNvSpPr/>
          <p:nvPr/>
        </p:nvSpPr>
        <p:spPr>
          <a:xfrm>
            <a:off x="69725" y="1056257"/>
            <a:ext cx="3232891" cy="195913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শব্দভান্ডার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5706F3-663C-4DA3-8B76-61C1953AA22B}"/>
              </a:ext>
            </a:extLst>
          </p:cNvPr>
          <p:cNvGrpSpPr/>
          <p:nvPr/>
        </p:nvGrpSpPr>
        <p:grpSpPr>
          <a:xfrm>
            <a:off x="21014" y="203948"/>
            <a:ext cx="3649973" cy="3648379"/>
            <a:chOff x="8029920" y="2599087"/>
            <a:chExt cx="3275129" cy="2787143"/>
          </a:xfrm>
        </p:grpSpPr>
        <p:pic>
          <p:nvPicPr>
            <p:cNvPr id="71" name="Picture 18" descr="Public Domain Clip Art Image | Illustration of a rainbow | ID:  13488732016154 | PublicDomainFiles.com">
              <a:extLst>
                <a:ext uri="{FF2B5EF4-FFF2-40B4-BE49-F238E27FC236}">
                  <a16:creationId xmlns:a16="http://schemas.microsoft.com/office/drawing/2014/main" id="{1E8AC83B-C934-47CF-A373-4BBD5F16B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906" y="2599087"/>
              <a:ext cx="2559143" cy="1210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0" descr="Farm Piggy Field - Free vector graphic on Pixabay">
              <a:extLst>
                <a:ext uri="{FF2B5EF4-FFF2-40B4-BE49-F238E27FC236}">
                  <a16:creationId xmlns:a16="http://schemas.microsoft.com/office/drawing/2014/main" id="{C2F95A1C-47DF-4B7D-955C-D5A8BBD9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920" y="4223139"/>
              <a:ext cx="1772328" cy="116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2" descr="Gray Bull Horns - Free vector graphic on Pixabay">
              <a:extLst>
                <a:ext uri="{FF2B5EF4-FFF2-40B4-BE49-F238E27FC236}">
                  <a16:creationId xmlns:a16="http://schemas.microsoft.com/office/drawing/2014/main" id="{65EFD846-608E-4611-811F-470D9C82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456" y="4119373"/>
              <a:ext cx="1718654" cy="125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Chicks Baby Yellow - Free vector graphic on Pixabay">
              <a:extLst>
                <a:ext uri="{FF2B5EF4-FFF2-40B4-BE49-F238E27FC236}">
                  <a16:creationId xmlns:a16="http://schemas.microsoft.com/office/drawing/2014/main" id="{895661E7-B03F-4D4E-B7DE-1B6B14EA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509" y="4703189"/>
              <a:ext cx="1066877" cy="574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0887CA6-8387-4913-A0D0-2B51116A7C6D}"/>
              </a:ext>
            </a:extLst>
          </p:cNvPr>
          <p:cNvSpPr/>
          <p:nvPr/>
        </p:nvSpPr>
        <p:spPr>
          <a:xfrm>
            <a:off x="5702430" y="5312731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A00D35-7B40-413F-8E86-9364887B7E68}"/>
              </a:ext>
            </a:extLst>
          </p:cNvPr>
          <p:cNvSpPr/>
          <p:nvPr/>
        </p:nvSpPr>
        <p:spPr>
          <a:xfrm>
            <a:off x="5726534" y="3066335"/>
            <a:ext cx="970715" cy="545106"/>
          </a:xfrm>
          <a:prstGeom prst="roundRect">
            <a:avLst/>
          </a:prstGeom>
          <a:solidFill>
            <a:srgbClr val="E98B69"/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94321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প্রশ্ন</a:t>
            </a:r>
            <a:endParaRPr lang="en-US" sz="2400" b="1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F6EAFF-9FB1-44BE-B7AA-E546225E92B7}"/>
              </a:ext>
            </a:extLst>
          </p:cNvPr>
          <p:cNvSpPr txBox="1"/>
          <p:nvPr/>
        </p:nvSpPr>
        <p:spPr>
          <a:xfrm>
            <a:off x="4744974" y="625879"/>
            <a:ext cx="91617" cy="23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339933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2E2ED5-D63E-40C6-A2B9-5CCAB6E3375E}"/>
              </a:ext>
            </a:extLst>
          </p:cNvPr>
          <p:cNvSpPr/>
          <p:nvPr/>
        </p:nvSpPr>
        <p:spPr>
          <a:xfrm>
            <a:off x="4477139" y="1788876"/>
            <a:ext cx="3686517" cy="1027309"/>
          </a:xfrm>
          <a:prstGeom prst="roundRect">
            <a:avLst/>
          </a:prstGeom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বিপরীত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C51A0-DF55-4A3F-8917-E4AD976B2216}"/>
              </a:ext>
            </a:extLst>
          </p:cNvPr>
          <p:cNvGrpSpPr/>
          <p:nvPr/>
        </p:nvGrpSpPr>
        <p:grpSpPr>
          <a:xfrm>
            <a:off x="7456971" y="1056257"/>
            <a:ext cx="2277359" cy="2262599"/>
            <a:chOff x="8012133" y="1648762"/>
            <a:chExt cx="1881208" cy="1978039"/>
          </a:xfrm>
        </p:grpSpPr>
        <p:pic>
          <p:nvPicPr>
            <p:cNvPr id="46" name="Picture 4" descr="Vector clip art of orange cup of coffee with saucer | Public domain vectors">
              <a:extLst>
                <a:ext uri="{FF2B5EF4-FFF2-40B4-BE49-F238E27FC236}">
                  <a16:creationId xmlns:a16="http://schemas.microsoft.com/office/drawing/2014/main" id="{7AF4015B-E4A9-463B-8F69-81CBE8C4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133" y="2203128"/>
              <a:ext cx="1355584" cy="142367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Ice Cream Clipart Free Stock Photo - Public Domain Pictures">
              <a:extLst>
                <a:ext uri="{FF2B5EF4-FFF2-40B4-BE49-F238E27FC236}">
                  <a16:creationId xmlns:a16="http://schemas.microsoft.com/office/drawing/2014/main" id="{5652CA8C-C8AF-4925-9B65-3924D41F5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1" r="26649"/>
            <a:stretch/>
          </p:blipFill>
          <p:spPr bwMode="auto">
            <a:xfrm>
              <a:off x="8842092" y="1648762"/>
              <a:ext cx="1051249" cy="17254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7CCC7F-36B9-4FA6-9D71-319629BA7C7D}"/>
              </a:ext>
            </a:extLst>
          </p:cNvPr>
          <p:cNvSpPr/>
          <p:nvPr/>
        </p:nvSpPr>
        <p:spPr>
          <a:xfrm>
            <a:off x="4477139" y="4016460"/>
            <a:ext cx="3686517" cy="1014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contourW="50800">
            <a:bevelT w="101600" h="101600"/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8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খাবার</a:t>
            </a:r>
            <a:endParaRPr lang="en-US" sz="28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1044" name="Picture 20" descr="Public Domain Clip Art Image | Fast Food, Lunch-Dinner, Chicken Burger |  ID: 13529345425953 | PublicDomainFiles.com">
            <a:extLst>
              <a:ext uri="{FF2B5EF4-FFF2-40B4-BE49-F238E27FC236}">
                <a16:creationId xmlns:a16="http://schemas.microsoft.com/office/drawing/2014/main" id="{D2652DFF-56F4-44F8-9D15-8EBDF248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2" y="3732143"/>
            <a:ext cx="1660329" cy="14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BF92C79-445A-4C14-8ED5-354FA7A2599E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14828C-28DF-49CE-84CC-C72EE0C73BC3}"/>
              </a:ext>
            </a:extLst>
          </p:cNvPr>
          <p:cNvSpPr/>
          <p:nvPr/>
        </p:nvSpPr>
        <p:spPr>
          <a:xfrm>
            <a:off x="10795291" y="11964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বিভাগ</a:t>
            </a:r>
          </a:p>
          <a:p>
            <a:pPr algn="ctr"/>
            <a:r>
              <a:rPr lang="b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১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BBD0B7-FEDD-4D16-9A6C-E79392D860D8}"/>
              </a:ext>
            </a:extLst>
          </p:cNvPr>
          <p:cNvSpPr/>
          <p:nvPr/>
        </p:nvSpPr>
        <p:spPr>
          <a:xfrm>
            <a:off x="10430294" y="5243248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আরো</a:t>
            </a:r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6133</TotalTime>
  <Words>133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56</cp:revision>
  <dcterms:created xsi:type="dcterms:W3CDTF">2020-07-21T12:20:19Z</dcterms:created>
  <dcterms:modified xsi:type="dcterms:W3CDTF">2020-12-28T05:01:25Z</dcterms:modified>
</cp:coreProperties>
</file>