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72" y="21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C41-8327-4BE4-BD5A-17E651C40861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3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C41-8327-4BE4-BD5A-17E651C40861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9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C41-8327-4BE4-BD5A-17E651C40861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7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C41-8327-4BE4-BD5A-17E651C40861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7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C41-8327-4BE4-BD5A-17E651C40861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C41-8327-4BE4-BD5A-17E651C40861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5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C41-8327-4BE4-BD5A-17E651C40861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7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C41-8327-4BE4-BD5A-17E651C40861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C41-8327-4BE4-BD5A-17E651C40861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2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C41-8327-4BE4-BD5A-17E651C40861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0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AC41-8327-4BE4-BD5A-17E651C40861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1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7AC41-8327-4BE4-BD5A-17E651C40861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3074-B35F-468D-AF19-9BD20EA4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5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imals with balloons clipart - Clip Art Library">
            <a:extLst>
              <a:ext uri="{FF2B5EF4-FFF2-40B4-BE49-F238E27FC236}">
                <a16:creationId xmlns:a16="http://schemas.microsoft.com/office/drawing/2014/main" id="{C1779EE3-E99C-43F4-AB3C-992B0B79E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2133600"/>
            <a:ext cx="344805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89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og with balloons clipart - Clip Art Library">
            <a:extLst>
              <a:ext uri="{FF2B5EF4-FFF2-40B4-BE49-F238E27FC236}">
                <a16:creationId xmlns:a16="http://schemas.microsoft.com/office/drawing/2014/main" id="{2F83B550-6491-4FAF-870E-FCE2AB6DB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90" y="4085453"/>
            <a:ext cx="41719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7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34DBC22-34FD-42D0-B8B0-7395AB533409}"/>
              </a:ext>
            </a:extLst>
          </p:cNvPr>
          <p:cNvGrpSpPr/>
          <p:nvPr/>
        </p:nvGrpSpPr>
        <p:grpSpPr>
          <a:xfrm>
            <a:off x="3676823" y="127686"/>
            <a:ext cx="2921685" cy="8888627"/>
            <a:chOff x="3149601" y="82378"/>
            <a:chExt cx="2921685" cy="88886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79FED39-94CD-448B-827F-084B9307C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9601" y="4639241"/>
              <a:ext cx="2921685" cy="4331764"/>
            </a:xfrm>
            <a:prstGeom prst="rect">
              <a:avLst/>
            </a:prstGeom>
          </p:spPr>
        </p:pic>
        <p:pic>
          <p:nvPicPr>
            <p:cNvPr id="6" name="Picture 2" descr="Free Free Balloon Images, Download Free Clip Art, Free Clip Art on Clipart  Library">
              <a:extLst>
                <a:ext uri="{FF2B5EF4-FFF2-40B4-BE49-F238E27FC236}">
                  <a16:creationId xmlns:a16="http://schemas.microsoft.com/office/drawing/2014/main" id="{3F6B528A-EB0F-4F00-A7DE-95F44F1A0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0595" y="82378"/>
              <a:ext cx="1743075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047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Transparent Bunch Balloons Clipart | Gallery Yopriceville - High-Quality  Images and Transparent PNG Free Clipa… | Birthday balloons, Happy birthday  cards, Balloons">
            <a:extLst>
              <a:ext uri="{FF2B5EF4-FFF2-40B4-BE49-F238E27FC236}">
                <a16:creationId xmlns:a16="http://schemas.microsoft.com/office/drawing/2014/main" id="{04AF35B9-AE2D-4712-B4C4-29732988D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35" y="127686"/>
            <a:ext cx="5049837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26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Kaushik Roy Choudhury</cp:lastModifiedBy>
  <cp:revision>36</cp:revision>
  <dcterms:created xsi:type="dcterms:W3CDTF">2020-07-31T12:49:12Z</dcterms:created>
  <dcterms:modified xsi:type="dcterms:W3CDTF">2021-01-11T03:23:19Z</dcterms:modified>
</cp:coreProperties>
</file>