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9" r:id="rId2"/>
    <p:sldId id="261" r:id="rId3"/>
    <p:sldId id="262" r:id="rId4"/>
    <p:sldId id="265" r:id="rId5"/>
    <p:sldId id="271" r:id="rId6"/>
    <p:sldId id="273" r:id="rId7"/>
    <p:sldId id="269" r:id="rId8"/>
    <p:sldId id="276" r:id="rId9"/>
    <p:sldId id="278" r:id="rId10"/>
    <p:sldId id="268" r:id="rId11"/>
    <p:sldId id="257" r:id="rId12"/>
  </p:sldIdLst>
  <p:sldSz cx="6858000" cy="9144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0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47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29aa3be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29aa3be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30ae701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30ae701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1323689"/>
            <a:ext cx="6390300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5038444"/>
            <a:ext cx="63903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966444"/>
            <a:ext cx="6390300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5603956"/>
            <a:ext cx="63903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3000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2048844"/>
            <a:ext cx="3000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987733"/>
            <a:ext cx="2106000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2470400"/>
            <a:ext cx="21060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800267"/>
            <a:ext cx="4775700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22"/>
            <a:ext cx="3429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2192311"/>
            <a:ext cx="303390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4983244"/>
            <a:ext cx="30339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1287244"/>
            <a:ext cx="2877600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7521022"/>
            <a:ext cx="44991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74126-4591-4E35-BD87-D2630EE1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26" b="23624"/>
          <a:stretch/>
        </p:blipFill>
        <p:spPr>
          <a:xfrm>
            <a:off x="1491692" y="682481"/>
            <a:ext cx="3349248" cy="57874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6C061B-7774-4796-99C1-5D076502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97" y="6269199"/>
            <a:ext cx="3853006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7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12655" r="12534" b="6803"/>
          <a:stretch/>
        </p:blipFill>
        <p:spPr>
          <a:xfrm>
            <a:off x="1056803" y="875980"/>
            <a:ext cx="4498753" cy="5427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83813D-132C-493A-9D5C-632DA0260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140" y="6272717"/>
            <a:ext cx="3420152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26752"/>
          <a:stretch/>
        </p:blipFill>
        <p:spPr>
          <a:xfrm>
            <a:off x="977303" y="1459966"/>
            <a:ext cx="5108452" cy="438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F69B64-2415-4470-B2D6-B79325755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937" y="6030993"/>
            <a:ext cx="329212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58E34-057A-4207-89FE-2EF0FC590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48590"/>
          <a:stretch/>
        </p:blipFill>
        <p:spPr>
          <a:xfrm>
            <a:off x="1285154" y="1160288"/>
            <a:ext cx="4503417" cy="46718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9E352F-C00D-429C-A4B0-EA2E7973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04" y="6077097"/>
            <a:ext cx="2956816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B65D8-6D3E-4B92-9BB2-E1108C9B6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03" b="38014"/>
          <a:stretch/>
        </p:blipFill>
        <p:spPr>
          <a:xfrm>
            <a:off x="1409283" y="938354"/>
            <a:ext cx="4315322" cy="5275443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A2E948-764F-4146-AF7C-C84AB8CE1F80}"/>
              </a:ext>
            </a:extLst>
          </p:cNvPr>
          <p:cNvGrpSpPr/>
          <p:nvPr/>
        </p:nvGrpSpPr>
        <p:grpSpPr>
          <a:xfrm>
            <a:off x="1893756" y="6213797"/>
            <a:ext cx="3070487" cy="2353260"/>
            <a:chOff x="3932810" y="1703269"/>
            <a:chExt cx="3070487" cy="23532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CD59FA-0307-44EA-87F7-6453FB169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662"/>
            <a:stretch/>
          </p:blipFill>
          <p:spPr>
            <a:xfrm>
              <a:off x="5175229" y="1703269"/>
              <a:ext cx="1828068" cy="23532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6D7B9B-79AF-4FFB-87AB-613577AED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652" t="4443" r="52856" b="79359"/>
            <a:stretch/>
          </p:blipFill>
          <p:spPr>
            <a:xfrm>
              <a:off x="5052408" y="1859536"/>
              <a:ext cx="489116" cy="4226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3DF141-327B-49FC-963A-D95CCD752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6315"/>
            <a:stretch/>
          </p:blipFill>
          <p:spPr>
            <a:xfrm>
              <a:off x="3932810" y="1703269"/>
              <a:ext cx="1242420" cy="2353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48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E1BA6C-236E-4000-A8A8-38F66DB7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35" b="42615"/>
          <a:stretch/>
        </p:blipFill>
        <p:spPr>
          <a:xfrm>
            <a:off x="1018865" y="1283235"/>
            <a:ext cx="4329216" cy="4668846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882599-37EA-4DF9-8EB6-730EE690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08" y="5861945"/>
            <a:ext cx="329212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3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F4F29-B32D-4F23-B9FA-3CD8B59F8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96" b="35936"/>
          <a:stretch/>
        </p:blipFill>
        <p:spPr>
          <a:xfrm>
            <a:off x="1175327" y="1175658"/>
            <a:ext cx="4259426" cy="5002307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A2FB0D-A6F8-4700-8C59-83ED398A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32" y="6530456"/>
            <a:ext cx="257273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E0854-3E14-44D0-B006-D870A4E51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693"/>
          <a:stretch/>
        </p:blipFill>
        <p:spPr>
          <a:xfrm>
            <a:off x="420151" y="791456"/>
            <a:ext cx="6017697" cy="500999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6D0EA9-5CE5-4020-8F41-00789A24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928" y="5999284"/>
            <a:ext cx="2914141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ason,seasons,seasonal,banner,banners - free image from needpix.com">
            <a:extLst>
              <a:ext uri="{FF2B5EF4-FFF2-40B4-BE49-F238E27FC236}">
                <a16:creationId xmlns:a16="http://schemas.microsoft.com/office/drawing/2014/main" id="{206C2FE8-83D6-4901-A224-12E161A9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9" y="583987"/>
            <a:ext cx="5695789" cy="5695789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E4F672-3400-44CF-A60E-D5CE865B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22" y="6484352"/>
            <a:ext cx="285317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6A448-B646-43C1-B04E-F17066F75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89" b="40126"/>
          <a:stretch/>
        </p:blipFill>
        <p:spPr>
          <a:xfrm>
            <a:off x="1349449" y="952820"/>
            <a:ext cx="4159101" cy="47179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220F41-04A0-430D-8463-4AF5CD91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266" y="5670817"/>
            <a:ext cx="287146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4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ublic Domain Clip Art Image | pointing hand | ID: 13975978216312 |  PublicDomainFiles.com">
            <a:extLst>
              <a:ext uri="{FF2B5EF4-FFF2-40B4-BE49-F238E27FC236}">
                <a16:creationId xmlns:a16="http://schemas.microsoft.com/office/drawing/2014/main" id="{1D20F214-7448-4250-9D05-78E2FCC8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37" y="2668361"/>
            <a:ext cx="4876800" cy="2152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51B3DB-4525-48A1-A5CE-C41C67896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07" y="5193434"/>
            <a:ext cx="3712786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347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18379</TotalTime>
  <Words>0</Words>
  <Application>Microsoft Office PowerPoint</Application>
  <PresentationFormat>On-screen Show (4:3)</PresentationFormat>
  <Paragraphs>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26</cp:revision>
  <dcterms:modified xsi:type="dcterms:W3CDTF">2021-01-10T23:20:49Z</dcterms:modified>
</cp:coreProperties>
</file>