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9"/>
  </p:notesMasterIdLst>
  <p:sldIdLst>
    <p:sldId id="274" r:id="rId2"/>
    <p:sldId id="269" r:id="rId3"/>
    <p:sldId id="273" r:id="rId4"/>
    <p:sldId id="270" r:id="rId5"/>
    <p:sldId id="265" r:id="rId6"/>
    <p:sldId id="27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20B2"/>
    <a:srgbClr val="7244D8"/>
    <a:srgbClr val="71A143"/>
    <a:srgbClr val="82B54D"/>
    <a:srgbClr val="010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2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B884D-47BD-4AF6-9A43-D950D981CF0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A91EA-0D16-48C9-A9E2-BB49CE144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8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7D67B78-CFDB-4ECE-ADE6-BB76363CA16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9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3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73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2318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64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7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31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31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8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8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1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98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9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8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7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70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8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67B78-CFDB-4ECE-ADE6-BB76363CA16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66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49104BF-7A70-41E7-9FE0-7CE550E05945}"/>
              </a:ext>
            </a:extLst>
          </p:cNvPr>
          <p:cNvSpPr/>
          <p:nvPr/>
        </p:nvSpPr>
        <p:spPr>
          <a:xfrm>
            <a:off x="121274" y="5983940"/>
            <a:ext cx="837979" cy="7612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BEEE20-9C32-448D-A1C4-9880AB46CBF9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BB0C014E-73EC-4184-AAC0-B004A1E05FAE}"/>
              </a:ext>
            </a:extLst>
          </p:cNvPr>
          <p:cNvSpPr/>
          <p:nvPr/>
        </p:nvSpPr>
        <p:spPr>
          <a:xfrm>
            <a:off x="239929" y="6165780"/>
            <a:ext cx="510074" cy="397546"/>
          </a:xfrm>
          <a:prstGeom prst="lef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D21D0C-F83E-49D6-B66A-AEC215618E6F}"/>
              </a:ext>
            </a:extLst>
          </p:cNvPr>
          <p:cNvSpPr/>
          <p:nvPr/>
        </p:nvSpPr>
        <p:spPr>
          <a:xfrm>
            <a:off x="11220304" y="5899984"/>
            <a:ext cx="837979" cy="7612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684B9C5B-1F76-436F-8D0D-8C336EF79A00}"/>
              </a:ext>
            </a:extLst>
          </p:cNvPr>
          <p:cNvSpPr/>
          <p:nvPr/>
        </p:nvSpPr>
        <p:spPr>
          <a:xfrm rot="10800000">
            <a:off x="11384256" y="6081824"/>
            <a:ext cx="510074" cy="397546"/>
          </a:xfrm>
          <a:prstGeom prst="lef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6FFF1C64-F915-4874-8B2C-EBE74AFD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Scroll: Horizontal 20">
            <a:extLst>
              <a:ext uri="{FF2B5EF4-FFF2-40B4-BE49-F238E27FC236}">
                <a16:creationId xmlns:a16="http://schemas.microsoft.com/office/drawing/2014/main" id="{30522DBB-82D1-4410-AC40-2F4885DA81CF}"/>
              </a:ext>
            </a:extLst>
          </p:cNvPr>
          <p:cNvSpPr/>
          <p:nvPr/>
        </p:nvSpPr>
        <p:spPr>
          <a:xfrm>
            <a:off x="107919" y="3145103"/>
            <a:ext cx="1907781" cy="1300430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sx="108000" sy="10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Writing</a:t>
            </a:r>
          </a:p>
        </p:txBody>
      </p:sp>
      <p:pic>
        <p:nvPicPr>
          <p:cNvPr id="20" name="Picture 6" descr="Free photo Writing School Pencil Jumping Author Happy Learn - Max Pixel">
            <a:extLst>
              <a:ext uri="{FF2B5EF4-FFF2-40B4-BE49-F238E27FC236}">
                <a16:creationId xmlns:a16="http://schemas.microsoft.com/office/drawing/2014/main" id="{12BB6F80-0B2F-48A4-96FF-20015EC36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57" y="1700734"/>
            <a:ext cx="1298903" cy="203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croll: Horizontal 23">
            <a:extLst>
              <a:ext uri="{FF2B5EF4-FFF2-40B4-BE49-F238E27FC236}">
                <a16:creationId xmlns:a16="http://schemas.microsoft.com/office/drawing/2014/main" id="{A0C80E81-BDFA-4536-AE46-8CB3A5320DC6}"/>
              </a:ext>
            </a:extLst>
          </p:cNvPr>
          <p:cNvSpPr/>
          <p:nvPr/>
        </p:nvSpPr>
        <p:spPr>
          <a:xfrm>
            <a:off x="4431191" y="163756"/>
            <a:ext cx="4071332" cy="1297276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sx="108000" sy="10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sz="2400" b="1" dirty="0">
                <a:solidFill>
                  <a:schemeClr val="bg1"/>
                </a:solidFill>
              </a:rPr>
              <a:t>learn to write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Recognizing patterns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75FF02-8021-474F-999B-036256878794}"/>
              </a:ext>
            </a:extLst>
          </p:cNvPr>
          <p:cNvSpPr txBox="1"/>
          <p:nvPr/>
        </p:nvSpPr>
        <p:spPr>
          <a:xfrm>
            <a:off x="5325305" y="1784040"/>
            <a:ext cx="2493152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 ক র ধ ঝ ঋ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352708-C4B0-4F17-AEEC-664A85091B17}"/>
              </a:ext>
            </a:extLst>
          </p:cNvPr>
          <p:cNvSpPr txBox="1"/>
          <p:nvPr/>
        </p:nvSpPr>
        <p:spPr>
          <a:xfrm>
            <a:off x="3468586" y="2560328"/>
            <a:ext cx="844164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ভ খ</a:t>
            </a:r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2B1B6E-E681-4FDF-8BF5-5F11605E4DB0}"/>
              </a:ext>
            </a:extLst>
          </p:cNvPr>
          <p:cNvSpPr txBox="1"/>
          <p:nvPr/>
        </p:nvSpPr>
        <p:spPr>
          <a:xfrm>
            <a:off x="4740169" y="2560328"/>
            <a:ext cx="1391549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ত অ আ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FD4817-D3B7-49AA-8EBC-500F1B285D86}"/>
              </a:ext>
            </a:extLst>
          </p:cNvPr>
          <p:cNvSpPr/>
          <p:nvPr/>
        </p:nvSpPr>
        <p:spPr>
          <a:xfrm>
            <a:off x="10988373" y="55984"/>
            <a:ext cx="973472" cy="9161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6" name="Picture 2" descr="Color Tiles | Free Images at Clker.com - vector clip art online, royalty  free &amp; public domain">
            <a:extLst>
              <a:ext uri="{FF2B5EF4-FFF2-40B4-BE49-F238E27FC236}">
                <a16:creationId xmlns:a16="http://schemas.microsoft.com/office/drawing/2014/main" id="{C2F908A3-F250-4B17-9BB6-ED39ED16B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315" y="271522"/>
            <a:ext cx="505314" cy="48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B2AE932-B5D8-42FA-96E2-C37421581EAD}"/>
              </a:ext>
            </a:extLst>
          </p:cNvPr>
          <p:cNvSpPr txBox="1"/>
          <p:nvPr/>
        </p:nvSpPr>
        <p:spPr>
          <a:xfrm>
            <a:off x="6637157" y="2560328"/>
            <a:ext cx="1527982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হ ই ঈ থ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8BFF58-4CDF-4446-A0BA-0158D876AB0C}"/>
              </a:ext>
            </a:extLst>
          </p:cNvPr>
          <p:cNvSpPr txBox="1"/>
          <p:nvPr/>
        </p:nvSpPr>
        <p:spPr>
          <a:xfrm>
            <a:off x="8587987" y="2560327"/>
            <a:ext cx="875561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ও ঔ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9DC72D-7E23-42B7-9F19-D3B5B35423F2}"/>
              </a:ext>
            </a:extLst>
          </p:cNvPr>
          <p:cNvSpPr txBox="1"/>
          <p:nvPr/>
        </p:nvSpPr>
        <p:spPr>
          <a:xfrm>
            <a:off x="3468586" y="3502930"/>
            <a:ext cx="1152880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ন ল ণ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170CCC-EAA5-4DAB-B45B-D8A13A3665B2}"/>
              </a:ext>
            </a:extLst>
          </p:cNvPr>
          <p:cNvSpPr/>
          <p:nvPr/>
        </p:nvSpPr>
        <p:spPr>
          <a:xfrm>
            <a:off x="5049481" y="3495741"/>
            <a:ext cx="1417376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এ ঐ </a:t>
            </a:r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ঞ</a:t>
            </a:r>
            <a:endParaRPr lang="en-US" sz="3200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E51875-F29F-43C8-8FFD-78C6F8122826}"/>
              </a:ext>
            </a:extLst>
          </p:cNvPr>
          <p:cNvSpPr txBox="1"/>
          <p:nvPr/>
        </p:nvSpPr>
        <p:spPr>
          <a:xfrm>
            <a:off x="6875688" y="3488148"/>
            <a:ext cx="2593980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ড ড় উ ঊ ঙ জ 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9486EA-98F5-4D0B-BA7F-CCC296E81309}"/>
              </a:ext>
            </a:extLst>
          </p:cNvPr>
          <p:cNvSpPr txBox="1"/>
          <p:nvPr/>
        </p:nvSpPr>
        <p:spPr>
          <a:xfrm>
            <a:off x="4082696" y="4411715"/>
            <a:ext cx="1077539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ঢ ঢ় ট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86C6DA-F4D0-4070-BE09-9B45D3220C21}"/>
              </a:ext>
            </a:extLst>
          </p:cNvPr>
          <p:cNvSpPr txBox="1"/>
          <p:nvPr/>
        </p:nvSpPr>
        <p:spPr>
          <a:xfrm>
            <a:off x="5576259" y="4388279"/>
            <a:ext cx="742511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চ ছ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6FA6C6-E7E4-4054-8126-E3E4F1375682}"/>
              </a:ext>
            </a:extLst>
          </p:cNvPr>
          <p:cNvSpPr txBox="1"/>
          <p:nvPr/>
        </p:nvSpPr>
        <p:spPr>
          <a:xfrm>
            <a:off x="6669032" y="4395931"/>
            <a:ext cx="2356735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য</a:t>
            </a:r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য়</a:t>
            </a:r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ষ</a:t>
            </a:r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ফ</a:t>
            </a:r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ঘ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DEE71A-EA2D-4F82-9148-486059157693}"/>
              </a:ext>
            </a:extLst>
          </p:cNvPr>
          <p:cNvSpPr txBox="1"/>
          <p:nvPr/>
        </p:nvSpPr>
        <p:spPr>
          <a:xfrm>
            <a:off x="4082696" y="5304253"/>
            <a:ext cx="1661427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গ প</a:t>
            </a:r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স ম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0DDBA2-AB7B-450D-AE5D-CC1D05692BF7}"/>
              </a:ext>
            </a:extLst>
          </p:cNvPr>
          <p:cNvSpPr txBox="1"/>
          <p:nvPr/>
        </p:nvSpPr>
        <p:spPr>
          <a:xfrm>
            <a:off x="7528216" y="5315209"/>
            <a:ext cx="1503882" cy="584775"/>
          </a:xfrm>
          <a:prstGeom prst="rect">
            <a:avLst/>
          </a:prstGeom>
          <a:solidFill>
            <a:schemeClr val="tx1"/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bn-IN" sz="3200" b="1" dirty="0">
                <a:solidFill>
                  <a:schemeClr val="accent2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শ </a:t>
            </a:r>
            <a:r>
              <a:rPr lang="bn-IN" sz="3200" b="1" dirty="0">
                <a:solidFill>
                  <a:srgbClr val="C00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ঠ</a:t>
            </a:r>
            <a:r>
              <a:rPr lang="bn-IN" sz="3200" b="1" dirty="0">
                <a:solidFill>
                  <a:srgbClr val="00B0F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দ </a:t>
            </a:r>
            <a:r>
              <a:rPr lang="bn-IN" sz="3200" b="1" dirty="0">
                <a:solidFill>
                  <a:schemeClr val="accent5">
                    <a:lumMod val="50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ৎ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AFDB3D-22A2-4AB4-B31B-274AD05BF1F9}"/>
              </a:ext>
            </a:extLst>
          </p:cNvPr>
          <p:cNvSpPr/>
          <p:nvPr/>
        </p:nvSpPr>
        <p:spPr>
          <a:xfrm>
            <a:off x="6102622" y="5331344"/>
            <a:ext cx="1091279" cy="575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A9E9EDA-A767-4EE3-BF2A-B31B8CF50F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84" t="20035" b="18424"/>
          <a:stretch/>
        </p:blipFill>
        <p:spPr>
          <a:xfrm>
            <a:off x="6229567" y="5343675"/>
            <a:ext cx="837388" cy="4239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28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49104BF-7A70-41E7-9FE0-7CE550E05945}"/>
              </a:ext>
            </a:extLst>
          </p:cNvPr>
          <p:cNvSpPr/>
          <p:nvPr/>
        </p:nvSpPr>
        <p:spPr>
          <a:xfrm>
            <a:off x="121274" y="5983940"/>
            <a:ext cx="837979" cy="7612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BEEE20-9C32-448D-A1C4-9880AB46CBF9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BB0C014E-73EC-4184-AAC0-B004A1E05FAE}"/>
              </a:ext>
            </a:extLst>
          </p:cNvPr>
          <p:cNvSpPr/>
          <p:nvPr/>
        </p:nvSpPr>
        <p:spPr>
          <a:xfrm>
            <a:off x="239929" y="6165780"/>
            <a:ext cx="510074" cy="397546"/>
          </a:xfrm>
          <a:prstGeom prst="lef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D21D0C-F83E-49D6-B66A-AEC215618E6F}"/>
              </a:ext>
            </a:extLst>
          </p:cNvPr>
          <p:cNvSpPr/>
          <p:nvPr/>
        </p:nvSpPr>
        <p:spPr>
          <a:xfrm>
            <a:off x="11220304" y="5899984"/>
            <a:ext cx="837979" cy="7612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684B9C5B-1F76-436F-8D0D-8C336EF79A00}"/>
              </a:ext>
            </a:extLst>
          </p:cNvPr>
          <p:cNvSpPr/>
          <p:nvPr/>
        </p:nvSpPr>
        <p:spPr>
          <a:xfrm rot="10800000">
            <a:off x="11384256" y="6081824"/>
            <a:ext cx="510074" cy="397546"/>
          </a:xfrm>
          <a:prstGeom prst="lef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6FFF1C64-F915-4874-8B2C-EBE74AFD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Scroll: Horizontal 20">
            <a:extLst>
              <a:ext uri="{FF2B5EF4-FFF2-40B4-BE49-F238E27FC236}">
                <a16:creationId xmlns:a16="http://schemas.microsoft.com/office/drawing/2014/main" id="{30522DBB-82D1-4410-AC40-2F4885DA81CF}"/>
              </a:ext>
            </a:extLst>
          </p:cNvPr>
          <p:cNvSpPr/>
          <p:nvPr/>
        </p:nvSpPr>
        <p:spPr>
          <a:xfrm>
            <a:off x="107919" y="3145103"/>
            <a:ext cx="1907781" cy="1300430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sx="108000" sy="10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Writing</a:t>
            </a:r>
          </a:p>
        </p:txBody>
      </p:sp>
      <p:pic>
        <p:nvPicPr>
          <p:cNvPr id="20" name="Picture 6" descr="Free photo Writing School Pencil Jumping Author Happy Learn - Max Pixel">
            <a:extLst>
              <a:ext uri="{FF2B5EF4-FFF2-40B4-BE49-F238E27FC236}">
                <a16:creationId xmlns:a16="http://schemas.microsoft.com/office/drawing/2014/main" id="{12BB6F80-0B2F-48A4-96FF-20015EC36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57" y="1700734"/>
            <a:ext cx="1298903" cy="203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croll: Horizontal 23">
            <a:extLst>
              <a:ext uri="{FF2B5EF4-FFF2-40B4-BE49-F238E27FC236}">
                <a16:creationId xmlns:a16="http://schemas.microsoft.com/office/drawing/2014/main" id="{A0C80E81-BDFA-4536-AE46-8CB3A5320DC6}"/>
              </a:ext>
            </a:extLst>
          </p:cNvPr>
          <p:cNvSpPr/>
          <p:nvPr/>
        </p:nvSpPr>
        <p:spPr>
          <a:xfrm>
            <a:off x="4118525" y="1579601"/>
            <a:ext cx="4071332" cy="1297276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sx="108000" sy="10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sz="2400" b="1" dirty="0">
                <a:solidFill>
                  <a:schemeClr val="bg1"/>
                </a:solidFill>
              </a:rPr>
              <a:t>learn to write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Recognizing patterns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 descr="Whiteboard White Board Dry Erase - Free image on Pixabay">
            <a:extLst>
              <a:ext uri="{FF2B5EF4-FFF2-40B4-BE49-F238E27FC236}">
                <a16:creationId xmlns:a16="http://schemas.microsoft.com/office/drawing/2014/main" id="{0C93D529-6BFA-4F47-B452-30837BBDF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1744">
            <a:off x="6552001" y="2670010"/>
            <a:ext cx="3167455" cy="237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375FF02-8021-474F-999B-036256878794}"/>
              </a:ext>
            </a:extLst>
          </p:cNvPr>
          <p:cNvSpPr txBox="1"/>
          <p:nvPr/>
        </p:nvSpPr>
        <p:spPr>
          <a:xfrm rot="20557087">
            <a:off x="6991452" y="3441413"/>
            <a:ext cx="2396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3200" b="1" dirty="0">
                <a:solidFill>
                  <a:srgbClr val="C00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 </a:t>
            </a:r>
            <a:r>
              <a:rPr lang="bn-IN" sz="3200" b="1" dirty="0">
                <a:solidFill>
                  <a:srgbClr val="0070C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ক </a:t>
            </a:r>
            <a:r>
              <a:rPr lang="bn-IN" sz="3200" b="1" dirty="0">
                <a:solidFill>
                  <a:schemeClr val="accent2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র </a:t>
            </a:r>
            <a:r>
              <a:rPr lang="bn-IN" sz="3200" b="1" dirty="0">
                <a:solidFill>
                  <a:srgbClr val="7030A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ধ </a:t>
            </a:r>
            <a:r>
              <a:rPr lang="bn-IN" sz="3200" b="1" dirty="0">
                <a:solidFill>
                  <a:schemeClr val="accent5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ঝ </a:t>
            </a:r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ঋ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780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49104BF-7A70-41E7-9FE0-7CE550E05945}"/>
              </a:ext>
            </a:extLst>
          </p:cNvPr>
          <p:cNvSpPr/>
          <p:nvPr/>
        </p:nvSpPr>
        <p:spPr>
          <a:xfrm>
            <a:off x="121274" y="5983940"/>
            <a:ext cx="837979" cy="7612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BEEE20-9C32-448D-A1C4-9880AB46CBF9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BB0C014E-73EC-4184-AAC0-B004A1E05FAE}"/>
              </a:ext>
            </a:extLst>
          </p:cNvPr>
          <p:cNvSpPr/>
          <p:nvPr/>
        </p:nvSpPr>
        <p:spPr>
          <a:xfrm>
            <a:off x="239929" y="6165780"/>
            <a:ext cx="510074" cy="397546"/>
          </a:xfrm>
          <a:prstGeom prst="lef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D21D0C-F83E-49D6-B66A-AEC215618E6F}"/>
              </a:ext>
            </a:extLst>
          </p:cNvPr>
          <p:cNvSpPr/>
          <p:nvPr/>
        </p:nvSpPr>
        <p:spPr>
          <a:xfrm>
            <a:off x="11220304" y="5899984"/>
            <a:ext cx="837979" cy="7612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684B9C5B-1F76-436F-8D0D-8C336EF79A00}"/>
              </a:ext>
            </a:extLst>
          </p:cNvPr>
          <p:cNvSpPr/>
          <p:nvPr/>
        </p:nvSpPr>
        <p:spPr>
          <a:xfrm rot="10800000">
            <a:off x="11384256" y="6081824"/>
            <a:ext cx="510074" cy="397546"/>
          </a:xfrm>
          <a:prstGeom prst="lef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6FFF1C64-F915-4874-8B2C-EBE74AFD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Scroll: Horizontal 20">
            <a:extLst>
              <a:ext uri="{FF2B5EF4-FFF2-40B4-BE49-F238E27FC236}">
                <a16:creationId xmlns:a16="http://schemas.microsoft.com/office/drawing/2014/main" id="{30522DBB-82D1-4410-AC40-2F4885DA81CF}"/>
              </a:ext>
            </a:extLst>
          </p:cNvPr>
          <p:cNvSpPr/>
          <p:nvPr/>
        </p:nvSpPr>
        <p:spPr>
          <a:xfrm>
            <a:off x="107919" y="3145103"/>
            <a:ext cx="1907781" cy="1300430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sx="108000" sy="10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Writing</a:t>
            </a:r>
          </a:p>
        </p:txBody>
      </p:sp>
      <p:pic>
        <p:nvPicPr>
          <p:cNvPr id="20" name="Picture 6" descr="Free photo Writing School Pencil Jumping Author Happy Learn - Max Pixel">
            <a:extLst>
              <a:ext uri="{FF2B5EF4-FFF2-40B4-BE49-F238E27FC236}">
                <a16:creationId xmlns:a16="http://schemas.microsoft.com/office/drawing/2014/main" id="{12BB6F80-0B2F-48A4-96FF-20015EC36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57" y="1700734"/>
            <a:ext cx="1298903" cy="203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croll: Horizontal 23">
            <a:extLst>
              <a:ext uri="{FF2B5EF4-FFF2-40B4-BE49-F238E27FC236}">
                <a16:creationId xmlns:a16="http://schemas.microsoft.com/office/drawing/2014/main" id="{A0C80E81-BDFA-4536-AE46-8CB3A5320DC6}"/>
              </a:ext>
            </a:extLst>
          </p:cNvPr>
          <p:cNvSpPr/>
          <p:nvPr/>
        </p:nvSpPr>
        <p:spPr>
          <a:xfrm>
            <a:off x="4431191" y="163756"/>
            <a:ext cx="4071332" cy="1297276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sx="108000" sy="10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sz="2400" b="1" dirty="0">
                <a:solidFill>
                  <a:schemeClr val="bg1"/>
                </a:solidFill>
              </a:rPr>
              <a:t>learn to write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Recognizing patterns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75FF02-8021-474F-999B-036256878794}"/>
              </a:ext>
            </a:extLst>
          </p:cNvPr>
          <p:cNvSpPr txBox="1"/>
          <p:nvPr/>
        </p:nvSpPr>
        <p:spPr>
          <a:xfrm>
            <a:off x="5325305" y="1784040"/>
            <a:ext cx="2493152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bn-IN" sz="3200" b="1" dirty="0">
                <a:solidFill>
                  <a:schemeClr val="bg2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 ক র ধ ঝ ঋ</a:t>
            </a:r>
            <a:endParaRPr lang="en-US" sz="3200" b="1" dirty="0">
              <a:solidFill>
                <a:schemeClr val="bg2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352708-C4B0-4F17-AEEC-664A85091B17}"/>
              </a:ext>
            </a:extLst>
          </p:cNvPr>
          <p:cNvSpPr txBox="1"/>
          <p:nvPr/>
        </p:nvSpPr>
        <p:spPr>
          <a:xfrm>
            <a:off x="3468586" y="2560328"/>
            <a:ext cx="844164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ভ খ</a:t>
            </a:r>
            <a:r>
              <a:rPr lang="bn-IN" sz="3200" b="1" dirty="0"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endParaRPr lang="en-US" sz="3200" b="1" dirty="0">
              <a:solidFill>
                <a:schemeClr val="accent6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2B1B6E-E681-4FDF-8BF5-5F11605E4DB0}"/>
              </a:ext>
            </a:extLst>
          </p:cNvPr>
          <p:cNvSpPr txBox="1"/>
          <p:nvPr/>
        </p:nvSpPr>
        <p:spPr>
          <a:xfrm>
            <a:off x="4740169" y="2560328"/>
            <a:ext cx="1391549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>
            <a:spAutoFit/>
          </a:bodyPr>
          <a:lstStyle/>
          <a:p>
            <a:r>
              <a:rPr lang="bn-IN" sz="3200" b="1" dirty="0">
                <a:solidFill>
                  <a:schemeClr val="accent3">
                    <a:lumMod val="50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ত অ আ</a:t>
            </a:r>
            <a:endParaRPr lang="en-US" sz="3200" b="1" dirty="0">
              <a:solidFill>
                <a:schemeClr val="accent3">
                  <a:lumMod val="50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FD4817-D3B7-49AA-8EBC-500F1B285D86}"/>
              </a:ext>
            </a:extLst>
          </p:cNvPr>
          <p:cNvSpPr/>
          <p:nvPr/>
        </p:nvSpPr>
        <p:spPr>
          <a:xfrm>
            <a:off x="10988373" y="55984"/>
            <a:ext cx="973472" cy="9161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6" name="Picture 2" descr="Color Tiles | Free Images at Clker.com - vector clip art online, royalty  free &amp; public domain">
            <a:extLst>
              <a:ext uri="{FF2B5EF4-FFF2-40B4-BE49-F238E27FC236}">
                <a16:creationId xmlns:a16="http://schemas.microsoft.com/office/drawing/2014/main" id="{C2F908A3-F250-4B17-9BB6-ED39ED16B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315" y="271522"/>
            <a:ext cx="505314" cy="48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B2AE932-B5D8-42FA-96E2-C37421581EAD}"/>
              </a:ext>
            </a:extLst>
          </p:cNvPr>
          <p:cNvSpPr txBox="1"/>
          <p:nvPr/>
        </p:nvSpPr>
        <p:spPr>
          <a:xfrm>
            <a:off x="6637157" y="2560328"/>
            <a:ext cx="1527982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bn-IN" sz="3200" b="1" dirty="0">
                <a:solidFill>
                  <a:srgbClr val="FF0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হ ই ঈ থ</a:t>
            </a:r>
            <a:endParaRPr lang="en-US" sz="3200" b="1" dirty="0">
              <a:solidFill>
                <a:srgbClr val="FF0000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8BFF58-4CDF-4446-A0BA-0158D876AB0C}"/>
              </a:ext>
            </a:extLst>
          </p:cNvPr>
          <p:cNvSpPr txBox="1"/>
          <p:nvPr/>
        </p:nvSpPr>
        <p:spPr>
          <a:xfrm>
            <a:off x="8587987" y="2560327"/>
            <a:ext cx="875561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bn-IN" sz="3200" b="1" dirty="0">
                <a:solidFill>
                  <a:srgbClr val="7244D8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ও ঔ</a:t>
            </a:r>
            <a:endParaRPr lang="en-US" sz="3200" b="1" dirty="0">
              <a:solidFill>
                <a:srgbClr val="7244D8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9DC72D-7E23-42B7-9F19-D3B5B35423F2}"/>
              </a:ext>
            </a:extLst>
          </p:cNvPr>
          <p:cNvSpPr txBox="1"/>
          <p:nvPr/>
        </p:nvSpPr>
        <p:spPr>
          <a:xfrm>
            <a:off x="3468586" y="3502930"/>
            <a:ext cx="1152880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bn-IN" sz="3200" b="1" dirty="0">
                <a:solidFill>
                  <a:schemeClr val="accent2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ন ল ণ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170CCC-EAA5-4DAB-B45B-D8A13A3665B2}"/>
              </a:ext>
            </a:extLst>
          </p:cNvPr>
          <p:cNvSpPr/>
          <p:nvPr/>
        </p:nvSpPr>
        <p:spPr>
          <a:xfrm>
            <a:off x="5049481" y="3495741"/>
            <a:ext cx="1417376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এ ঐ </a:t>
            </a:r>
            <a:r>
              <a:rPr lang="bn-IN" sz="3200" b="1" dirty="0">
                <a:solidFill>
                  <a:schemeClr val="tx2">
                    <a:lumMod val="50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ঞ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E51875-F29F-43C8-8FFD-78C6F8122826}"/>
              </a:ext>
            </a:extLst>
          </p:cNvPr>
          <p:cNvSpPr txBox="1"/>
          <p:nvPr/>
        </p:nvSpPr>
        <p:spPr>
          <a:xfrm>
            <a:off x="6875688" y="3488148"/>
            <a:ext cx="2593980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bn-IN" sz="3200" b="1" dirty="0">
                <a:solidFill>
                  <a:schemeClr val="accent1">
                    <a:lumMod val="50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ড ড় উ ঊ ঙ জ 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9486EA-98F5-4D0B-BA7F-CCC296E81309}"/>
              </a:ext>
            </a:extLst>
          </p:cNvPr>
          <p:cNvSpPr txBox="1"/>
          <p:nvPr/>
        </p:nvSpPr>
        <p:spPr>
          <a:xfrm>
            <a:off x="4082696" y="4411715"/>
            <a:ext cx="1077539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bn-IN" sz="3200" b="1" dirty="0">
                <a:solidFill>
                  <a:srgbClr val="0070C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ঢ ঢ় ট</a:t>
            </a:r>
            <a:endParaRPr lang="en-US" sz="3200" b="1" dirty="0">
              <a:solidFill>
                <a:srgbClr val="0070C0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86C6DA-F4D0-4070-BE09-9B45D3220C21}"/>
              </a:ext>
            </a:extLst>
          </p:cNvPr>
          <p:cNvSpPr txBox="1"/>
          <p:nvPr/>
        </p:nvSpPr>
        <p:spPr>
          <a:xfrm>
            <a:off x="5576259" y="4388279"/>
            <a:ext cx="742511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চ ছ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6FA6C6-E7E4-4054-8126-E3E4F1375682}"/>
              </a:ext>
            </a:extLst>
          </p:cNvPr>
          <p:cNvSpPr txBox="1"/>
          <p:nvPr/>
        </p:nvSpPr>
        <p:spPr>
          <a:xfrm>
            <a:off x="6669032" y="4395931"/>
            <a:ext cx="2356735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য</a:t>
            </a:r>
            <a:r>
              <a:rPr lang="bn-IN" sz="3200" b="1" dirty="0">
                <a:solidFill>
                  <a:schemeClr val="accent3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য়</a:t>
            </a:r>
            <a:r>
              <a:rPr lang="bn-IN" sz="3200" b="1" dirty="0">
                <a:solidFill>
                  <a:schemeClr val="accent3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ষ</a:t>
            </a:r>
            <a:r>
              <a:rPr lang="bn-IN" sz="3200" b="1" dirty="0">
                <a:solidFill>
                  <a:schemeClr val="accent3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ফ</a:t>
            </a:r>
            <a:r>
              <a:rPr lang="bn-IN" sz="3200" b="1" dirty="0">
                <a:solidFill>
                  <a:schemeClr val="accent3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ঘ</a:t>
            </a:r>
            <a:endParaRPr lang="en-US" sz="3200" b="1" dirty="0">
              <a:solidFill>
                <a:schemeClr val="accent3">
                  <a:lumMod val="7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DEE71A-EA2D-4F82-9148-486059157693}"/>
              </a:ext>
            </a:extLst>
          </p:cNvPr>
          <p:cNvSpPr txBox="1"/>
          <p:nvPr/>
        </p:nvSpPr>
        <p:spPr>
          <a:xfrm>
            <a:off x="4082696" y="5304253"/>
            <a:ext cx="1661427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bn-IN" sz="3200" b="1" dirty="0">
                <a:solidFill>
                  <a:srgbClr val="8C20B2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গ প</a:t>
            </a:r>
            <a:r>
              <a:rPr lang="en-US" sz="3200" b="1" dirty="0">
                <a:solidFill>
                  <a:srgbClr val="8C20B2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স ম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0DDBA2-AB7B-450D-AE5D-CC1D05692BF7}"/>
              </a:ext>
            </a:extLst>
          </p:cNvPr>
          <p:cNvSpPr txBox="1"/>
          <p:nvPr/>
        </p:nvSpPr>
        <p:spPr>
          <a:xfrm>
            <a:off x="7528216" y="5315209"/>
            <a:ext cx="1503882" cy="584775"/>
          </a:xfrm>
          <a:prstGeom prst="rect">
            <a:avLst/>
          </a:prstGeom>
          <a:solidFill>
            <a:schemeClr val="tx1"/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bn-IN" sz="3200" b="1" dirty="0">
                <a:solidFill>
                  <a:schemeClr val="accent2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শ </a:t>
            </a:r>
            <a:r>
              <a:rPr lang="bn-IN" sz="3200" b="1" dirty="0">
                <a:solidFill>
                  <a:srgbClr val="C00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ঠ</a:t>
            </a:r>
            <a:r>
              <a:rPr lang="bn-IN" sz="3200" b="1" dirty="0">
                <a:solidFill>
                  <a:srgbClr val="00B0F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দ </a:t>
            </a:r>
            <a:r>
              <a:rPr lang="bn-IN" sz="3200" b="1" dirty="0">
                <a:solidFill>
                  <a:schemeClr val="accent5">
                    <a:lumMod val="50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ৎ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AFDB3D-22A2-4AB4-B31B-274AD05BF1F9}"/>
              </a:ext>
            </a:extLst>
          </p:cNvPr>
          <p:cNvSpPr/>
          <p:nvPr/>
        </p:nvSpPr>
        <p:spPr>
          <a:xfrm>
            <a:off x="6102622" y="5331344"/>
            <a:ext cx="1091279" cy="575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A9E9EDA-A767-4EE3-BF2A-B31B8CF50F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84" t="20035" b="18424"/>
          <a:stretch/>
        </p:blipFill>
        <p:spPr>
          <a:xfrm>
            <a:off x="6318770" y="5262953"/>
            <a:ext cx="837388" cy="4239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9656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03650DEB-B4AC-44C5-8C72-CE4569668207}"/>
              </a:ext>
            </a:extLst>
          </p:cNvPr>
          <p:cNvSpPr/>
          <p:nvPr/>
        </p:nvSpPr>
        <p:spPr>
          <a:xfrm>
            <a:off x="10988373" y="55984"/>
            <a:ext cx="973472" cy="9161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9104BF-7A70-41E7-9FE0-7CE550E05945}"/>
              </a:ext>
            </a:extLst>
          </p:cNvPr>
          <p:cNvSpPr/>
          <p:nvPr/>
        </p:nvSpPr>
        <p:spPr>
          <a:xfrm>
            <a:off x="177474" y="5983940"/>
            <a:ext cx="837979" cy="7612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BEEE20-9C32-448D-A1C4-9880AB46CBF9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BB0C014E-73EC-4184-AAC0-B004A1E05FAE}"/>
              </a:ext>
            </a:extLst>
          </p:cNvPr>
          <p:cNvSpPr/>
          <p:nvPr/>
        </p:nvSpPr>
        <p:spPr>
          <a:xfrm>
            <a:off x="239929" y="6205265"/>
            <a:ext cx="510074" cy="397546"/>
          </a:xfrm>
          <a:prstGeom prst="lef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6FFF1C64-F915-4874-8B2C-EBE74AFD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Scroll: Horizontal 24">
            <a:extLst>
              <a:ext uri="{FF2B5EF4-FFF2-40B4-BE49-F238E27FC236}">
                <a16:creationId xmlns:a16="http://schemas.microsoft.com/office/drawing/2014/main" id="{71EA940D-5EBB-48F5-8D77-9DFB6E3A05FB}"/>
              </a:ext>
            </a:extLst>
          </p:cNvPr>
          <p:cNvSpPr/>
          <p:nvPr/>
        </p:nvSpPr>
        <p:spPr>
          <a:xfrm>
            <a:off x="15409" y="1245692"/>
            <a:ext cx="2147398" cy="2030908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sx="108000" sy="10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Letters with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same patterns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Color Tiles | Free Images at Clker.com - vector clip art online, royalty  free &amp; public domain">
            <a:extLst>
              <a:ext uri="{FF2B5EF4-FFF2-40B4-BE49-F238E27FC236}">
                <a16:creationId xmlns:a16="http://schemas.microsoft.com/office/drawing/2014/main" id="{154EE6C7-D3E5-4587-8A0B-B484C5D41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315" y="271522"/>
            <a:ext cx="505314" cy="48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F2EC4315-8310-4193-803B-82FE15BFF809}"/>
              </a:ext>
            </a:extLst>
          </p:cNvPr>
          <p:cNvGrpSpPr/>
          <p:nvPr/>
        </p:nvGrpSpPr>
        <p:grpSpPr>
          <a:xfrm>
            <a:off x="3278864" y="581963"/>
            <a:ext cx="6771851" cy="4927821"/>
            <a:chOff x="2464357" y="418724"/>
            <a:chExt cx="7554829" cy="5481260"/>
          </a:xfrm>
        </p:grpSpPr>
        <p:pic>
          <p:nvPicPr>
            <p:cNvPr id="29" name="Picture 28" descr="Daisy decorative frame vector clip art | Free SVG">
              <a:extLst>
                <a:ext uri="{FF2B5EF4-FFF2-40B4-BE49-F238E27FC236}">
                  <a16:creationId xmlns:a16="http://schemas.microsoft.com/office/drawing/2014/main" id="{668D8656-47EF-4265-B84A-FC07245707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501142" y="-618061"/>
              <a:ext cx="5481260" cy="7554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cho">
              <a:hlinkClick r:id="" action="ppaction://media"/>
              <a:extLst>
                <a:ext uri="{FF2B5EF4-FFF2-40B4-BE49-F238E27FC236}">
                  <a16:creationId xmlns:a16="http://schemas.microsoft.com/office/drawing/2014/main" id="{623CA8E5-A960-44C4-BAB2-F47793C6F1BD}"/>
                </a:ext>
              </a:extLst>
            </p:cNvPr>
            <p:cNvPicPr>
              <a:picLocks noChangeAspect="1"/>
            </p:cNvPicPr>
            <p:nvPr>
              <a:vide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>
            <a:blip r:embed="rId7"/>
            <a:stretch>
              <a:fillRect/>
            </a:stretch>
          </p:blipFill>
          <p:spPr>
            <a:xfrm rot="16200000">
              <a:off x="3897672" y="79606"/>
              <a:ext cx="4515561" cy="6020749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1394FA6-855C-40FD-9CAB-161D3A55C5DB}"/>
              </a:ext>
            </a:extLst>
          </p:cNvPr>
          <p:cNvSpPr/>
          <p:nvPr/>
        </p:nvSpPr>
        <p:spPr>
          <a:xfrm>
            <a:off x="3585140" y="5437944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য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F53C94-3FC8-4B8C-8EC4-BF9872E2D65B}"/>
              </a:ext>
            </a:extLst>
          </p:cNvPr>
          <p:cNvSpPr/>
          <p:nvPr/>
        </p:nvSpPr>
        <p:spPr>
          <a:xfrm>
            <a:off x="4658648" y="5437944"/>
            <a:ext cx="819742" cy="823754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য়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30A62E-86A7-4A21-B6B8-776B369ABAFB}"/>
              </a:ext>
            </a:extLst>
          </p:cNvPr>
          <p:cNvSpPr/>
          <p:nvPr/>
        </p:nvSpPr>
        <p:spPr>
          <a:xfrm>
            <a:off x="5774704" y="5473864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ষ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75B262-189A-4F18-8879-60E3CBA220D8}"/>
              </a:ext>
            </a:extLst>
          </p:cNvPr>
          <p:cNvSpPr/>
          <p:nvPr/>
        </p:nvSpPr>
        <p:spPr>
          <a:xfrm>
            <a:off x="6834078" y="5482211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ফ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610D79-6FBB-4580-AEA5-E99ECEE04569}"/>
              </a:ext>
            </a:extLst>
          </p:cNvPr>
          <p:cNvSpPr/>
          <p:nvPr/>
        </p:nvSpPr>
        <p:spPr>
          <a:xfrm>
            <a:off x="7893452" y="5497851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ঘ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72C8D3-BFF6-447B-936D-142EC0806144}"/>
              </a:ext>
            </a:extLst>
          </p:cNvPr>
          <p:cNvSpPr/>
          <p:nvPr/>
        </p:nvSpPr>
        <p:spPr>
          <a:xfrm>
            <a:off x="8897201" y="5473863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জ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59100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0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03650DEB-B4AC-44C5-8C72-CE4569668207}"/>
              </a:ext>
            </a:extLst>
          </p:cNvPr>
          <p:cNvSpPr/>
          <p:nvPr/>
        </p:nvSpPr>
        <p:spPr>
          <a:xfrm>
            <a:off x="10988373" y="55984"/>
            <a:ext cx="973472" cy="9161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54BCB8-F103-48AA-8B0E-6A3A4121472B}"/>
              </a:ext>
            </a:extLst>
          </p:cNvPr>
          <p:cNvSpPr/>
          <p:nvPr/>
        </p:nvSpPr>
        <p:spPr>
          <a:xfrm>
            <a:off x="3018704" y="3120976"/>
            <a:ext cx="711536" cy="767322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ঠ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9104BF-7A70-41E7-9FE0-7CE550E05945}"/>
              </a:ext>
            </a:extLst>
          </p:cNvPr>
          <p:cNvSpPr/>
          <p:nvPr/>
        </p:nvSpPr>
        <p:spPr>
          <a:xfrm>
            <a:off x="121274" y="5983940"/>
            <a:ext cx="837979" cy="7612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BEEE20-9C32-448D-A1C4-9880AB46CBF9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BB0C014E-73EC-4184-AAC0-B004A1E05FAE}"/>
              </a:ext>
            </a:extLst>
          </p:cNvPr>
          <p:cNvSpPr/>
          <p:nvPr/>
        </p:nvSpPr>
        <p:spPr>
          <a:xfrm>
            <a:off x="239929" y="6205265"/>
            <a:ext cx="510074" cy="397546"/>
          </a:xfrm>
          <a:prstGeom prst="lef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D21D0C-F83E-49D6-B66A-AEC215618E6F}"/>
              </a:ext>
            </a:extLst>
          </p:cNvPr>
          <p:cNvSpPr/>
          <p:nvPr/>
        </p:nvSpPr>
        <p:spPr>
          <a:xfrm>
            <a:off x="11220304" y="5899984"/>
            <a:ext cx="837979" cy="7612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684B9C5B-1F76-436F-8D0D-8C336EF79A00}"/>
              </a:ext>
            </a:extLst>
          </p:cNvPr>
          <p:cNvSpPr/>
          <p:nvPr/>
        </p:nvSpPr>
        <p:spPr>
          <a:xfrm rot="10800000">
            <a:off x="11384256" y="6081824"/>
            <a:ext cx="510074" cy="397546"/>
          </a:xfrm>
          <a:prstGeom prst="lef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6FFF1C64-F915-4874-8B2C-EBE74AFD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2" descr="Color Tiles | Free Images at Clker.com - vector clip art online, royalty  free &amp; public domain">
            <a:extLst>
              <a:ext uri="{FF2B5EF4-FFF2-40B4-BE49-F238E27FC236}">
                <a16:creationId xmlns:a16="http://schemas.microsoft.com/office/drawing/2014/main" id="{154EE6C7-D3E5-4587-8A0B-B484C5D41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315" y="271522"/>
            <a:ext cx="505314" cy="48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4315473-4AE1-4D10-934B-4AA44989491E}"/>
              </a:ext>
            </a:extLst>
          </p:cNvPr>
          <p:cNvSpPr/>
          <p:nvPr/>
        </p:nvSpPr>
        <p:spPr>
          <a:xfrm>
            <a:off x="5325522" y="1587158"/>
            <a:ext cx="711536" cy="767322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শ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21" name="Picture 6" descr="Free photo Writing School Pencil Jumping Author Happy Learn - Max Pixel">
            <a:extLst>
              <a:ext uri="{FF2B5EF4-FFF2-40B4-BE49-F238E27FC236}">
                <a16:creationId xmlns:a16="http://schemas.microsoft.com/office/drawing/2014/main" id="{8954B127-C8D8-444E-9B0A-1E50FC536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6075">
            <a:off x="5803025" y="816630"/>
            <a:ext cx="565506" cy="88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Singing bird mascot image | Free SVG">
            <a:extLst>
              <a:ext uri="{FF2B5EF4-FFF2-40B4-BE49-F238E27FC236}">
                <a16:creationId xmlns:a16="http://schemas.microsoft.com/office/drawing/2014/main" id="{670A1A62-4688-46C3-89B9-9D32ECE843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79" r="43348" b="21728"/>
          <a:stretch/>
        </p:blipFill>
        <p:spPr bwMode="auto">
          <a:xfrm rot="221702">
            <a:off x="2783236" y="2530909"/>
            <a:ext cx="617662" cy="64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E5FFDD1-C262-49B6-8FD7-8BCEA9D73339}"/>
              </a:ext>
            </a:extLst>
          </p:cNvPr>
          <p:cNvSpPr/>
          <p:nvPr/>
        </p:nvSpPr>
        <p:spPr>
          <a:xfrm>
            <a:off x="884560" y="1950343"/>
            <a:ext cx="711536" cy="767322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জ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31" name="Picture 2" descr="Singing bird mascot image | Free SVG">
            <a:extLst>
              <a:ext uri="{FF2B5EF4-FFF2-40B4-BE49-F238E27FC236}">
                <a16:creationId xmlns:a16="http://schemas.microsoft.com/office/drawing/2014/main" id="{A0A81DC8-AD72-4017-90D7-3F52AD5075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79" r="43348" b="21728"/>
          <a:stretch/>
        </p:blipFill>
        <p:spPr bwMode="auto">
          <a:xfrm rot="221702">
            <a:off x="649092" y="1360276"/>
            <a:ext cx="617662" cy="64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26D75C2-9453-44E0-8F50-876034876706}"/>
              </a:ext>
            </a:extLst>
          </p:cNvPr>
          <p:cNvSpPr/>
          <p:nvPr/>
        </p:nvSpPr>
        <p:spPr>
          <a:xfrm>
            <a:off x="771022" y="4023146"/>
            <a:ext cx="711536" cy="767322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য়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33" name="Picture 2" descr="Singing bird mascot image | Free SVG">
            <a:extLst>
              <a:ext uri="{FF2B5EF4-FFF2-40B4-BE49-F238E27FC236}">
                <a16:creationId xmlns:a16="http://schemas.microsoft.com/office/drawing/2014/main" id="{C198A8F5-C6F4-4AF4-9FCD-B84002063B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79" r="43348" b="21728"/>
          <a:stretch/>
        </p:blipFill>
        <p:spPr bwMode="auto">
          <a:xfrm rot="221702">
            <a:off x="535554" y="3433079"/>
            <a:ext cx="617662" cy="64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F50D497-ED98-4A5A-9EAD-68EE9739AE51}"/>
              </a:ext>
            </a:extLst>
          </p:cNvPr>
          <p:cNvSpPr/>
          <p:nvPr/>
        </p:nvSpPr>
        <p:spPr>
          <a:xfrm>
            <a:off x="4563581" y="4972475"/>
            <a:ext cx="711536" cy="767322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as-IN" sz="44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ৎ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35" name="Picture 2" descr="Singing bird mascot image | Free SVG">
            <a:extLst>
              <a:ext uri="{FF2B5EF4-FFF2-40B4-BE49-F238E27FC236}">
                <a16:creationId xmlns:a16="http://schemas.microsoft.com/office/drawing/2014/main" id="{51C2E839-5D26-4542-A1DF-D348C4B303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79" r="43348" b="21728"/>
          <a:stretch/>
        </p:blipFill>
        <p:spPr bwMode="auto">
          <a:xfrm rot="221702">
            <a:off x="4328113" y="4382408"/>
            <a:ext cx="617662" cy="64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870CF9C-833B-4043-937B-933FD382A411}"/>
              </a:ext>
            </a:extLst>
          </p:cNvPr>
          <p:cNvSpPr/>
          <p:nvPr/>
        </p:nvSpPr>
        <p:spPr>
          <a:xfrm>
            <a:off x="2823802" y="934708"/>
            <a:ext cx="711536" cy="767322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শ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37" name="Picture 2" descr="Singing bird mascot image | Free SVG">
            <a:extLst>
              <a:ext uri="{FF2B5EF4-FFF2-40B4-BE49-F238E27FC236}">
                <a16:creationId xmlns:a16="http://schemas.microsoft.com/office/drawing/2014/main" id="{4EE76B7B-2AD8-4145-8ABD-223C32AEA8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79" r="43348" b="21728"/>
          <a:stretch/>
        </p:blipFill>
        <p:spPr bwMode="auto">
          <a:xfrm rot="221702">
            <a:off x="2588334" y="344641"/>
            <a:ext cx="617662" cy="64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4BAA8C3-776D-407C-BE5E-6ED15F0E75C9}"/>
              </a:ext>
            </a:extLst>
          </p:cNvPr>
          <p:cNvSpPr/>
          <p:nvPr/>
        </p:nvSpPr>
        <p:spPr>
          <a:xfrm>
            <a:off x="2468034" y="5712048"/>
            <a:ext cx="711536" cy="767322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as-IN" sz="44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দ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39" name="Picture 2" descr="Singing bird mascot image | Free SVG">
            <a:extLst>
              <a:ext uri="{FF2B5EF4-FFF2-40B4-BE49-F238E27FC236}">
                <a16:creationId xmlns:a16="http://schemas.microsoft.com/office/drawing/2014/main" id="{186E4B90-DD6B-47D3-932C-A97C5E4BBD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79" r="43348" b="21728"/>
          <a:stretch/>
        </p:blipFill>
        <p:spPr bwMode="auto">
          <a:xfrm rot="221702">
            <a:off x="2232566" y="5121981"/>
            <a:ext cx="617662" cy="64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95AC274D-0D44-43E0-9FBB-6C6A45AFAA26}"/>
              </a:ext>
            </a:extLst>
          </p:cNvPr>
          <p:cNvSpPr/>
          <p:nvPr/>
        </p:nvSpPr>
        <p:spPr>
          <a:xfrm>
            <a:off x="8272302" y="4425376"/>
            <a:ext cx="711536" cy="767322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as-IN" sz="44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দ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43" name="Picture 6" descr="Free photo Writing School Pencil Jumping Author Happy Learn - Max Pixel">
            <a:extLst>
              <a:ext uri="{FF2B5EF4-FFF2-40B4-BE49-F238E27FC236}">
                <a16:creationId xmlns:a16="http://schemas.microsoft.com/office/drawing/2014/main" id="{EEE3B12D-1321-40A6-BE2B-8F3345C7A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6075">
            <a:off x="8749805" y="3654848"/>
            <a:ext cx="565506" cy="88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3B6C1463-BF91-414C-BCBD-D349E88AA520}"/>
              </a:ext>
            </a:extLst>
          </p:cNvPr>
          <p:cNvSpPr/>
          <p:nvPr/>
        </p:nvSpPr>
        <p:spPr>
          <a:xfrm>
            <a:off x="10840610" y="2457237"/>
            <a:ext cx="711536" cy="767322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ঘ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45" name="Picture 6" descr="Free photo Writing School Pencil Jumping Author Happy Learn - Max Pixel">
            <a:extLst>
              <a:ext uri="{FF2B5EF4-FFF2-40B4-BE49-F238E27FC236}">
                <a16:creationId xmlns:a16="http://schemas.microsoft.com/office/drawing/2014/main" id="{E8979F4E-E355-4B3A-86CB-F750FB0F6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6075">
            <a:off x="11318113" y="1686709"/>
            <a:ext cx="565506" cy="88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39D9378-E061-4F6F-8D94-ADE58DB20DFC}"/>
              </a:ext>
            </a:extLst>
          </p:cNvPr>
          <p:cNvSpPr/>
          <p:nvPr/>
        </p:nvSpPr>
        <p:spPr>
          <a:xfrm>
            <a:off x="10404301" y="4588814"/>
            <a:ext cx="711536" cy="767322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as-IN" sz="44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ৎ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47" name="Picture 6" descr="Free photo Writing School Pencil Jumping Author Happy Learn - Max Pixel">
            <a:extLst>
              <a:ext uri="{FF2B5EF4-FFF2-40B4-BE49-F238E27FC236}">
                <a16:creationId xmlns:a16="http://schemas.microsoft.com/office/drawing/2014/main" id="{B0D1B84A-5AD9-4F91-8E3C-EC572620F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6075">
            <a:off x="10881804" y="3818286"/>
            <a:ext cx="565506" cy="88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17DFAF8-912D-40FF-9DD1-99BA3A0C24AB}"/>
              </a:ext>
            </a:extLst>
          </p:cNvPr>
          <p:cNvSpPr/>
          <p:nvPr/>
        </p:nvSpPr>
        <p:spPr>
          <a:xfrm>
            <a:off x="6113123" y="3575085"/>
            <a:ext cx="711536" cy="767322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ড়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49" name="Picture 6" descr="Free photo Writing School Pencil Jumping Author Happy Learn - Max Pixel">
            <a:extLst>
              <a:ext uri="{FF2B5EF4-FFF2-40B4-BE49-F238E27FC236}">
                <a16:creationId xmlns:a16="http://schemas.microsoft.com/office/drawing/2014/main" id="{AD600054-D40F-4A17-9928-4862D2389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6075">
            <a:off x="6590626" y="2804557"/>
            <a:ext cx="565506" cy="88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CEE574DA-EEAD-4912-9C07-A2D30EDD97A1}"/>
              </a:ext>
            </a:extLst>
          </p:cNvPr>
          <p:cNvSpPr/>
          <p:nvPr/>
        </p:nvSpPr>
        <p:spPr>
          <a:xfrm>
            <a:off x="7910665" y="1950343"/>
            <a:ext cx="711536" cy="767322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ঠ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51" name="Picture 6" descr="Free photo Writing School Pencil Jumping Author Happy Learn - Max Pixel">
            <a:extLst>
              <a:ext uri="{FF2B5EF4-FFF2-40B4-BE49-F238E27FC236}">
                <a16:creationId xmlns:a16="http://schemas.microsoft.com/office/drawing/2014/main" id="{F02E504A-381B-483F-AE8A-B22378DF3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6075">
            <a:off x="8388168" y="1179815"/>
            <a:ext cx="565506" cy="88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858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F2877BD-7657-43E2-9C5C-D5CE0BC0F4A3}"/>
              </a:ext>
            </a:extLst>
          </p:cNvPr>
          <p:cNvGrpSpPr/>
          <p:nvPr/>
        </p:nvGrpSpPr>
        <p:grpSpPr>
          <a:xfrm>
            <a:off x="121274" y="5983940"/>
            <a:ext cx="837979" cy="761226"/>
            <a:chOff x="121274" y="5983940"/>
            <a:chExt cx="837979" cy="76122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49104BF-7A70-41E7-9FE0-7CE550E05945}"/>
                </a:ext>
              </a:extLst>
            </p:cNvPr>
            <p:cNvSpPr/>
            <p:nvPr/>
          </p:nvSpPr>
          <p:spPr>
            <a:xfrm>
              <a:off x="121274" y="5983940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Arrow: Left 2">
              <a:extLst>
                <a:ext uri="{FF2B5EF4-FFF2-40B4-BE49-F238E27FC236}">
                  <a16:creationId xmlns:a16="http://schemas.microsoft.com/office/drawing/2014/main" id="{BB0C014E-73EC-4184-AAC0-B004A1E05FAE}"/>
                </a:ext>
              </a:extLst>
            </p:cNvPr>
            <p:cNvSpPr/>
            <p:nvPr/>
          </p:nvSpPr>
          <p:spPr>
            <a:xfrm>
              <a:off x="239929" y="6205265"/>
              <a:ext cx="510074" cy="397546"/>
            </a:xfrm>
            <a:prstGeom prst="leftArrow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8C5D417-7BFB-4CC5-A0E3-4C0D9E078B17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1D21D0C-F83E-49D6-B66A-AEC215618E6F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684B9C5B-1F76-436F-8D0D-8C336EF79A00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53B08D-A306-48D2-8EB4-D0C1F0A1DB36}"/>
              </a:ext>
            </a:extLst>
          </p:cNvPr>
          <p:cNvGrpSpPr/>
          <p:nvPr/>
        </p:nvGrpSpPr>
        <p:grpSpPr>
          <a:xfrm>
            <a:off x="177474" y="112834"/>
            <a:ext cx="1145058" cy="991780"/>
            <a:chOff x="177474" y="112834"/>
            <a:chExt cx="1145058" cy="99178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2BEEE20-9C32-448D-A1C4-9880AB46CBF9}"/>
                </a:ext>
              </a:extLst>
            </p:cNvPr>
            <p:cNvSpPr/>
            <p:nvPr/>
          </p:nvSpPr>
          <p:spPr>
            <a:xfrm>
              <a:off x="177474" y="112834"/>
              <a:ext cx="1145058" cy="9917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032" name="Picture 8" descr="House clipart royalty free | Clipart Panda - Free Clipart Images">
              <a:extLst>
                <a:ext uri="{FF2B5EF4-FFF2-40B4-BE49-F238E27FC236}">
                  <a16:creationId xmlns:a16="http://schemas.microsoft.com/office/drawing/2014/main" id="{6FFF1C64-F915-4874-8B2C-EBE74AFDB1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651" y="333307"/>
              <a:ext cx="762457" cy="638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" name="Picture 6" descr="Free photo Writing School Pencil Jumping Author Happy Learn - Max Pixel">
            <a:extLst>
              <a:ext uri="{FF2B5EF4-FFF2-40B4-BE49-F238E27FC236}">
                <a16:creationId xmlns:a16="http://schemas.microsoft.com/office/drawing/2014/main" id="{34785000-676D-4939-AF71-31556EF30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4" y="1589375"/>
            <a:ext cx="1298903" cy="203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ABFC94A-E14C-4737-9B95-19D8778BFA3A}"/>
              </a:ext>
            </a:extLst>
          </p:cNvPr>
          <p:cNvSpPr/>
          <p:nvPr/>
        </p:nvSpPr>
        <p:spPr>
          <a:xfrm>
            <a:off x="6430429" y="2601095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ও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4749BA-6739-49F8-AEE8-991CB3D77E96}"/>
              </a:ext>
            </a:extLst>
          </p:cNvPr>
          <p:cNvSpPr/>
          <p:nvPr/>
        </p:nvSpPr>
        <p:spPr>
          <a:xfrm>
            <a:off x="7342778" y="2601094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ঔ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B8F7F7-0D67-49D7-999D-7FA39BCE9CFF}"/>
              </a:ext>
            </a:extLst>
          </p:cNvPr>
          <p:cNvSpPr/>
          <p:nvPr/>
        </p:nvSpPr>
        <p:spPr>
          <a:xfrm>
            <a:off x="5571714" y="2601095"/>
            <a:ext cx="770040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ঐ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D73FFE-FAF2-44BF-9D95-A02F10084C7C}"/>
              </a:ext>
            </a:extLst>
          </p:cNvPr>
          <p:cNvSpPr/>
          <p:nvPr/>
        </p:nvSpPr>
        <p:spPr>
          <a:xfrm>
            <a:off x="4712999" y="2605908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এ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D70E40-F327-40EA-819B-620E6C507EEB}"/>
              </a:ext>
            </a:extLst>
          </p:cNvPr>
          <p:cNvSpPr/>
          <p:nvPr/>
        </p:nvSpPr>
        <p:spPr>
          <a:xfrm>
            <a:off x="3793496" y="2551267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৯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C1DB0B-DD5F-41AE-8900-36F8EC12E307}"/>
              </a:ext>
            </a:extLst>
          </p:cNvPr>
          <p:cNvSpPr/>
          <p:nvPr/>
        </p:nvSpPr>
        <p:spPr>
          <a:xfrm>
            <a:off x="2925760" y="2551267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ঋ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CE12E2-97D3-482E-B98C-A2967C204B11}"/>
              </a:ext>
            </a:extLst>
          </p:cNvPr>
          <p:cNvSpPr/>
          <p:nvPr/>
        </p:nvSpPr>
        <p:spPr>
          <a:xfrm>
            <a:off x="7302322" y="1681372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ঊ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799DD-D0D7-47FD-AC7F-3E30249D15C5}"/>
              </a:ext>
            </a:extLst>
          </p:cNvPr>
          <p:cNvSpPr/>
          <p:nvPr/>
        </p:nvSpPr>
        <p:spPr>
          <a:xfrm>
            <a:off x="6430429" y="1681373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উ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881D03-FE1F-44B1-8B50-B11B63F85B1C}"/>
              </a:ext>
            </a:extLst>
          </p:cNvPr>
          <p:cNvSpPr/>
          <p:nvPr/>
        </p:nvSpPr>
        <p:spPr>
          <a:xfrm>
            <a:off x="5571714" y="1681374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ঈ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42E9B7-95B3-4332-8BE2-408C3D9D600E}"/>
              </a:ext>
            </a:extLst>
          </p:cNvPr>
          <p:cNvSpPr/>
          <p:nvPr/>
        </p:nvSpPr>
        <p:spPr>
          <a:xfrm>
            <a:off x="4699821" y="1681374"/>
            <a:ext cx="790372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ই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0DAE1D3-C9CA-42E0-AF92-25BC36547937}"/>
              </a:ext>
            </a:extLst>
          </p:cNvPr>
          <p:cNvSpPr/>
          <p:nvPr/>
        </p:nvSpPr>
        <p:spPr>
          <a:xfrm>
            <a:off x="3797653" y="1681375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আ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96F6CE-EFC4-4093-85B3-4B14E3BED4C5}"/>
              </a:ext>
            </a:extLst>
          </p:cNvPr>
          <p:cNvSpPr/>
          <p:nvPr/>
        </p:nvSpPr>
        <p:spPr>
          <a:xfrm>
            <a:off x="2925760" y="1681375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অ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9DECE54-C604-4A2E-B78F-A7C183620796}"/>
              </a:ext>
            </a:extLst>
          </p:cNvPr>
          <p:cNvGrpSpPr/>
          <p:nvPr/>
        </p:nvGrpSpPr>
        <p:grpSpPr>
          <a:xfrm>
            <a:off x="8876611" y="112834"/>
            <a:ext cx="3181672" cy="1917333"/>
            <a:chOff x="3357441" y="4176106"/>
            <a:chExt cx="3181672" cy="1917333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0AD261F7-6DAB-47CB-9594-1BCC797B1B7F}"/>
                </a:ext>
              </a:extLst>
            </p:cNvPr>
            <p:cNvSpPr/>
            <p:nvPr/>
          </p:nvSpPr>
          <p:spPr>
            <a:xfrm>
              <a:off x="3357441" y="4176106"/>
              <a:ext cx="3181672" cy="1917333"/>
            </a:xfrm>
            <a:prstGeom prst="roundRect">
              <a:avLst/>
            </a:prstGeom>
            <a:solidFill>
              <a:srgbClr val="EA84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5AAC3A69-26A9-4FB7-B8AC-2F6840AF6E11}"/>
                </a:ext>
              </a:extLst>
            </p:cNvPr>
            <p:cNvSpPr/>
            <p:nvPr/>
          </p:nvSpPr>
          <p:spPr>
            <a:xfrm>
              <a:off x="3514577" y="4295530"/>
              <a:ext cx="2877012" cy="164198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contourClr>
                <a:srgbClr val="93821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err="1">
                  <a:solidFill>
                    <a:schemeClr val="tx1"/>
                  </a:solidFill>
                </a:rPr>
                <a:t>স্বরবর্ণ</a:t>
              </a:r>
              <a:endParaRPr lang="en-US" sz="4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2800" b="1" dirty="0" err="1">
                  <a:solidFill>
                    <a:schemeClr val="tx1"/>
                  </a:solidFill>
                </a:rPr>
                <a:t>Shawrobawrno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557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3F695C-B0D4-4090-B332-0AFB06B10233}"/>
              </a:ext>
            </a:extLst>
          </p:cNvPr>
          <p:cNvSpPr/>
          <p:nvPr/>
        </p:nvSpPr>
        <p:spPr>
          <a:xfrm>
            <a:off x="3414546" y="765621"/>
            <a:ext cx="819742" cy="823754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ক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AA1FD-DDEC-47B3-A773-E658945E0E00}"/>
              </a:ext>
            </a:extLst>
          </p:cNvPr>
          <p:cNvSpPr/>
          <p:nvPr/>
        </p:nvSpPr>
        <p:spPr>
          <a:xfrm>
            <a:off x="5891456" y="787867"/>
            <a:ext cx="777194" cy="829748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ঘ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379096-C8B1-407A-8754-FCCFD9EB9844}"/>
              </a:ext>
            </a:extLst>
          </p:cNvPr>
          <p:cNvSpPr/>
          <p:nvPr/>
        </p:nvSpPr>
        <p:spPr>
          <a:xfrm>
            <a:off x="5077880" y="772352"/>
            <a:ext cx="789991" cy="845263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গ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BF2A8A-5F39-41BF-B7FB-E20575516FB8}"/>
              </a:ext>
            </a:extLst>
          </p:cNvPr>
          <p:cNvSpPr/>
          <p:nvPr/>
        </p:nvSpPr>
        <p:spPr>
          <a:xfrm>
            <a:off x="6692235" y="787867"/>
            <a:ext cx="807787" cy="834934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3442F3-D558-463B-8506-4A00C2884D20}"/>
              </a:ext>
            </a:extLst>
          </p:cNvPr>
          <p:cNvSpPr/>
          <p:nvPr/>
        </p:nvSpPr>
        <p:spPr>
          <a:xfrm>
            <a:off x="4257730" y="765621"/>
            <a:ext cx="789991" cy="823754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খ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2877BD-7657-43E2-9C5C-D5CE0BC0F4A3}"/>
              </a:ext>
            </a:extLst>
          </p:cNvPr>
          <p:cNvGrpSpPr/>
          <p:nvPr/>
        </p:nvGrpSpPr>
        <p:grpSpPr>
          <a:xfrm>
            <a:off x="121274" y="5983940"/>
            <a:ext cx="837979" cy="761226"/>
            <a:chOff x="121274" y="5983940"/>
            <a:chExt cx="837979" cy="76122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49104BF-7A70-41E7-9FE0-7CE550E05945}"/>
                </a:ext>
              </a:extLst>
            </p:cNvPr>
            <p:cNvSpPr/>
            <p:nvPr/>
          </p:nvSpPr>
          <p:spPr>
            <a:xfrm>
              <a:off x="121274" y="5983940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Arrow: Left 2">
              <a:extLst>
                <a:ext uri="{FF2B5EF4-FFF2-40B4-BE49-F238E27FC236}">
                  <a16:creationId xmlns:a16="http://schemas.microsoft.com/office/drawing/2014/main" id="{BB0C014E-73EC-4184-AAC0-B004A1E05FAE}"/>
                </a:ext>
              </a:extLst>
            </p:cNvPr>
            <p:cNvSpPr/>
            <p:nvPr/>
          </p:nvSpPr>
          <p:spPr>
            <a:xfrm>
              <a:off x="239929" y="6205265"/>
              <a:ext cx="510074" cy="397546"/>
            </a:xfrm>
            <a:prstGeom prst="leftArrow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8C5D417-7BFB-4CC5-A0E3-4C0D9E078B17}"/>
              </a:ext>
            </a:extLst>
          </p:cNvPr>
          <p:cNvGrpSpPr/>
          <p:nvPr/>
        </p:nvGrpSpPr>
        <p:grpSpPr>
          <a:xfrm>
            <a:off x="11114092" y="5918646"/>
            <a:ext cx="837979" cy="761226"/>
            <a:chOff x="11220304" y="5899984"/>
            <a:chExt cx="837979" cy="76122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1D21D0C-F83E-49D6-B66A-AEC215618E6F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684B9C5B-1F76-436F-8D0D-8C336EF79A00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53B08D-A306-48D2-8EB4-D0C1F0A1DB36}"/>
              </a:ext>
            </a:extLst>
          </p:cNvPr>
          <p:cNvGrpSpPr/>
          <p:nvPr/>
        </p:nvGrpSpPr>
        <p:grpSpPr>
          <a:xfrm>
            <a:off x="177474" y="112834"/>
            <a:ext cx="1145058" cy="991780"/>
            <a:chOff x="177474" y="112834"/>
            <a:chExt cx="1145058" cy="99178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2BEEE20-9C32-448D-A1C4-9880AB46CBF9}"/>
                </a:ext>
              </a:extLst>
            </p:cNvPr>
            <p:cNvSpPr/>
            <p:nvPr/>
          </p:nvSpPr>
          <p:spPr>
            <a:xfrm>
              <a:off x="177474" y="112834"/>
              <a:ext cx="1145058" cy="9917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032" name="Picture 8" descr="House clipart royalty free | Clipart Panda - Free Clipart Images">
              <a:extLst>
                <a:ext uri="{FF2B5EF4-FFF2-40B4-BE49-F238E27FC236}">
                  <a16:creationId xmlns:a16="http://schemas.microsoft.com/office/drawing/2014/main" id="{6FFF1C64-F915-4874-8B2C-EBE74AFDB1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651" y="333307"/>
              <a:ext cx="762457" cy="638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" name="Picture 6" descr="Free photo Writing School Pencil Jumping Author Happy Learn - Max Pixel">
            <a:extLst>
              <a:ext uri="{FF2B5EF4-FFF2-40B4-BE49-F238E27FC236}">
                <a16:creationId xmlns:a16="http://schemas.microsoft.com/office/drawing/2014/main" id="{34785000-676D-4939-AF71-31556EF30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4" y="1589375"/>
            <a:ext cx="1298903" cy="203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9F1D24F-54B2-49CD-B0E3-7BD3281CF8FB}"/>
              </a:ext>
            </a:extLst>
          </p:cNvPr>
          <p:cNvSpPr/>
          <p:nvPr/>
        </p:nvSpPr>
        <p:spPr>
          <a:xfrm>
            <a:off x="5904822" y="1646558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ঝ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3CFCAC-495C-4C2B-92CA-93CC92C289BB}"/>
              </a:ext>
            </a:extLst>
          </p:cNvPr>
          <p:cNvSpPr/>
          <p:nvPr/>
        </p:nvSpPr>
        <p:spPr>
          <a:xfrm>
            <a:off x="5090677" y="1646559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জ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885DDE-C451-4D4B-94F4-DC504DE89CBB}"/>
              </a:ext>
            </a:extLst>
          </p:cNvPr>
          <p:cNvSpPr/>
          <p:nvPr/>
        </p:nvSpPr>
        <p:spPr>
          <a:xfrm>
            <a:off x="4248647" y="1622372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ছ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D8EC99-EFD4-42EB-B0C8-B85319214A30}"/>
              </a:ext>
            </a:extLst>
          </p:cNvPr>
          <p:cNvSpPr/>
          <p:nvPr/>
        </p:nvSpPr>
        <p:spPr>
          <a:xfrm>
            <a:off x="3438834" y="1622373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চ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A27CFD1-FE2A-4712-8A02-BC0E02B8D7C9}"/>
              </a:ext>
            </a:extLst>
          </p:cNvPr>
          <p:cNvSpPr/>
          <p:nvPr/>
        </p:nvSpPr>
        <p:spPr>
          <a:xfrm>
            <a:off x="3475970" y="3221819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ত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289A6C-64E7-4C54-8687-E6B4AF9A8274}"/>
              </a:ext>
            </a:extLst>
          </p:cNvPr>
          <p:cNvSpPr/>
          <p:nvPr/>
        </p:nvSpPr>
        <p:spPr>
          <a:xfrm>
            <a:off x="4254820" y="3237473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থ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2E7409-E21B-47FE-A985-74AD3D6CCBEA}"/>
              </a:ext>
            </a:extLst>
          </p:cNvPr>
          <p:cNvSpPr/>
          <p:nvPr/>
        </p:nvSpPr>
        <p:spPr>
          <a:xfrm>
            <a:off x="5101480" y="2440287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ড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557795-BEAF-41D4-BBB1-4FF0FEFDBED2}"/>
              </a:ext>
            </a:extLst>
          </p:cNvPr>
          <p:cNvSpPr/>
          <p:nvPr/>
        </p:nvSpPr>
        <p:spPr>
          <a:xfrm>
            <a:off x="3435820" y="2425855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ট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FB7F950-7A05-437E-8EFB-F67AE5658BC0}"/>
              </a:ext>
            </a:extLst>
          </p:cNvPr>
          <p:cNvSpPr/>
          <p:nvPr/>
        </p:nvSpPr>
        <p:spPr>
          <a:xfrm>
            <a:off x="6704066" y="1654078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ঞ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E2ABFA6-780E-4B8F-85D3-AB314EA7BD7B}"/>
              </a:ext>
            </a:extLst>
          </p:cNvPr>
          <p:cNvSpPr/>
          <p:nvPr/>
        </p:nvSpPr>
        <p:spPr>
          <a:xfrm>
            <a:off x="5098568" y="3257894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দ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EB985C7-5A5A-4F7F-88DE-F88800460736}"/>
              </a:ext>
            </a:extLst>
          </p:cNvPr>
          <p:cNvSpPr/>
          <p:nvPr/>
        </p:nvSpPr>
        <p:spPr>
          <a:xfrm>
            <a:off x="4253164" y="2443147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ঠ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E3DF7A-8ABA-4DD6-934D-E1D85F6F75E6}"/>
              </a:ext>
            </a:extLst>
          </p:cNvPr>
          <p:cNvSpPr/>
          <p:nvPr/>
        </p:nvSpPr>
        <p:spPr>
          <a:xfrm>
            <a:off x="5911949" y="4039113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ভ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50F798B-2790-4221-ACB0-8562B71630D1}"/>
              </a:ext>
            </a:extLst>
          </p:cNvPr>
          <p:cNvSpPr/>
          <p:nvPr/>
        </p:nvSpPr>
        <p:spPr>
          <a:xfrm>
            <a:off x="6729667" y="4052529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ম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22C1F8F-7925-4DA7-8695-E1ADC1A6A3C2}"/>
              </a:ext>
            </a:extLst>
          </p:cNvPr>
          <p:cNvSpPr/>
          <p:nvPr/>
        </p:nvSpPr>
        <p:spPr>
          <a:xfrm>
            <a:off x="5875762" y="3245719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ধ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C9B6CD3-CD36-4924-A64B-11AB08C11B9D}"/>
              </a:ext>
            </a:extLst>
          </p:cNvPr>
          <p:cNvSpPr/>
          <p:nvPr/>
        </p:nvSpPr>
        <p:spPr>
          <a:xfrm>
            <a:off x="6719510" y="3254824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ন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D3BF26E-D07F-4B79-969D-D7400C8018C2}"/>
              </a:ext>
            </a:extLst>
          </p:cNvPr>
          <p:cNvSpPr/>
          <p:nvPr/>
        </p:nvSpPr>
        <p:spPr>
          <a:xfrm>
            <a:off x="5914313" y="2444055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ঢ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9033079-68C8-445C-BC18-CA20E429EA7D}"/>
              </a:ext>
            </a:extLst>
          </p:cNvPr>
          <p:cNvSpPr/>
          <p:nvPr/>
        </p:nvSpPr>
        <p:spPr>
          <a:xfrm>
            <a:off x="6691507" y="2435083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ণ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4A9FAE2-09F1-4414-B180-8C7E619FD12D}"/>
              </a:ext>
            </a:extLst>
          </p:cNvPr>
          <p:cNvSpPr/>
          <p:nvPr/>
        </p:nvSpPr>
        <p:spPr>
          <a:xfrm>
            <a:off x="2698776" y="4817315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য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D4FE73E-D2D7-422A-B720-F8E3ED8365F7}"/>
              </a:ext>
            </a:extLst>
          </p:cNvPr>
          <p:cNvSpPr/>
          <p:nvPr/>
        </p:nvSpPr>
        <p:spPr>
          <a:xfrm>
            <a:off x="3467387" y="4021351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প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1F034-7D65-426F-B076-02E8008F2B37}"/>
              </a:ext>
            </a:extLst>
          </p:cNvPr>
          <p:cNvSpPr/>
          <p:nvPr/>
        </p:nvSpPr>
        <p:spPr>
          <a:xfrm>
            <a:off x="4280144" y="4039113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ফ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5482D2B-B7D1-460A-8661-CAC2F9E877B1}"/>
              </a:ext>
            </a:extLst>
          </p:cNvPr>
          <p:cNvSpPr/>
          <p:nvPr/>
        </p:nvSpPr>
        <p:spPr>
          <a:xfrm>
            <a:off x="5114262" y="4039113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ব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F75743C-EDC9-4B27-B2CC-8207C8112B63}"/>
              </a:ext>
            </a:extLst>
          </p:cNvPr>
          <p:cNvSpPr/>
          <p:nvPr/>
        </p:nvSpPr>
        <p:spPr>
          <a:xfrm>
            <a:off x="5917589" y="4832507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ষ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2D0AF9-DA5C-4803-B3B3-E8C271FCA8BF}"/>
              </a:ext>
            </a:extLst>
          </p:cNvPr>
          <p:cNvSpPr/>
          <p:nvPr/>
        </p:nvSpPr>
        <p:spPr>
          <a:xfrm>
            <a:off x="5098568" y="4825230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শ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C51C27-A9EA-4414-8801-C56A37506B05}"/>
              </a:ext>
            </a:extLst>
          </p:cNvPr>
          <p:cNvSpPr/>
          <p:nvPr/>
        </p:nvSpPr>
        <p:spPr>
          <a:xfrm>
            <a:off x="4281613" y="4825230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ল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EEBB99A-AE71-4DD6-96ED-99448378FC34}"/>
              </a:ext>
            </a:extLst>
          </p:cNvPr>
          <p:cNvSpPr/>
          <p:nvPr/>
        </p:nvSpPr>
        <p:spPr>
          <a:xfrm>
            <a:off x="3482688" y="4802787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র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8B8A251-E032-4B67-8B86-9C439405E930}"/>
              </a:ext>
            </a:extLst>
          </p:cNvPr>
          <p:cNvSpPr/>
          <p:nvPr/>
        </p:nvSpPr>
        <p:spPr>
          <a:xfrm>
            <a:off x="6722715" y="4825230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স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8BFA3B8-367C-4EB9-8FF6-658FE1CDD868}"/>
              </a:ext>
            </a:extLst>
          </p:cNvPr>
          <p:cNvSpPr/>
          <p:nvPr/>
        </p:nvSpPr>
        <p:spPr>
          <a:xfrm>
            <a:off x="5911949" y="5611347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ং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BBB6DCB-B1BB-4044-AF40-D7EB048D91F2}"/>
              </a:ext>
            </a:extLst>
          </p:cNvPr>
          <p:cNvSpPr/>
          <p:nvPr/>
        </p:nvSpPr>
        <p:spPr>
          <a:xfrm>
            <a:off x="7559779" y="4817314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হ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E365D38-7A19-49C9-879C-BEA8A0DF5B4E}"/>
              </a:ext>
            </a:extLst>
          </p:cNvPr>
          <p:cNvSpPr/>
          <p:nvPr/>
        </p:nvSpPr>
        <p:spPr>
          <a:xfrm>
            <a:off x="2705494" y="5592551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ড়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DB00A9E-C452-4967-9964-11AFC498661A}"/>
              </a:ext>
            </a:extLst>
          </p:cNvPr>
          <p:cNvSpPr/>
          <p:nvPr/>
        </p:nvSpPr>
        <p:spPr>
          <a:xfrm>
            <a:off x="3476586" y="5602077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ঢ়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7D6601C-4E59-4C0A-B054-2F9568834B6C}"/>
              </a:ext>
            </a:extLst>
          </p:cNvPr>
          <p:cNvSpPr/>
          <p:nvPr/>
        </p:nvSpPr>
        <p:spPr>
          <a:xfrm>
            <a:off x="4275097" y="5611347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য়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96EE01A-628E-4249-A16E-A416BF08F143}"/>
              </a:ext>
            </a:extLst>
          </p:cNvPr>
          <p:cNvSpPr/>
          <p:nvPr/>
        </p:nvSpPr>
        <p:spPr>
          <a:xfrm>
            <a:off x="5112562" y="5600279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ৎ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1EF5A56-1EE4-407D-82FC-13960782BE80}"/>
              </a:ext>
            </a:extLst>
          </p:cNvPr>
          <p:cNvSpPr/>
          <p:nvPr/>
        </p:nvSpPr>
        <p:spPr>
          <a:xfrm>
            <a:off x="6716514" y="5592550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ঃ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CD06938-7B3A-4FB7-82BB-2A3EF2741FDA}"/>
              </a:ext>
            </a:extLst>
          </p:cNvPr>
          <p:cNvSpPr/>
          <p:nvPr/>
        </p:nvSpPr>
        <p:spPr>
          <a:xfrm>
            <a:off x="7543272" y="5611347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ঁ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D0D2DB4-3E86-41BD-8A70-854014384CEA}"/>
              </a:ext>
            </a:extLst>
          </p:cNvPr>
          <p:cNvGrpSpPr/>
          <p:nvPr/>
        </p:nvGrpSpPr>
        <p:grpSpPr>
          <a:xfrm>
            <a:off x="8774063" y="88699"/>
            <a:ext cx="3181672" cy="1917333"/>
            <a:chOff x="3516727" y="4118257"/>
            <a:chExt cx="3181672" cy="1917333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AE4292E0-F7C9-4EBF-8040-72DEA6847988}"/>
                </a:ext>
              </a:extLst>
            </p:cNvPr>
            <p:cNvSpPr/>
            <p:nvPr/>
          </p:nvSpPr>
          <p:spPr>
            <a:xfrm>
              <a:off x="3516727" y="4118257"/>
              <a:ext cx="3181672" cy="1917333"/>
            </a:xfrm>
            <a:prstGeom prst="roundRect">
              <a:avLst/>
            </a:prstGeom>
            <a:solidFill>
              <a:srgbClr val="EA84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94128026-8943-4D0D-95CB-AEE945E55AEA}"/>
                </a:ext>
              </a:extLst>
            </p:cNvPr>
            <p:cNvSpPr/>
            <p:nvPr/>
          </p:nvSpPr>
          <p:spPr>
            <a:xfrm>
              <a:off x="3669057" y="4283533"/>
              <a:ext cx="2877012" cy="158678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contourClr>
                <a:srgbClr val="93821D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n-IN" sz="4000" b="1" dirty="0">
                  <a:solidFill>
                    <a:schemeClr val="tx1"/>
                  </a:solidFill>
                </a:rPr>
                <a:t>ব্যঞ্জনবর্ণ</a:t>
              </a:r>
              <a:endParaRPr lang="en-US" sz="4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2800" b="1" dirty="0" err="1">
                  <a:solidFill>
                    <a:schemeClr val="tx1"/>
                  </a:solidFill>
                </a:rPr>
                <a:t>Byanjonbawrno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3330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3733</TotalTime>
  <Words>199</Words>
  <Application>Microsoft Office PowerPoint</Application>
  <PresentationFormat>Widescreen</PresentationFormat>
  <Paragraphs>112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Kalpurush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Aabir Datta</cp:lastModifiedBy>
  <cp:revision>91</cp:revision>
  <dcterms:created xsi:type="dcterms:W3CDTF">2020-07-21T12:20:19Z</dcterms:created>
  <dcterms:modified xsi:type="dcterms:W3CDTF">2022-03-02T07:22:39Z</dcterms:modified>
</cp:coreProperties>
</file>