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165780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D21D0C-F83E-49D6-B66A-AEC215618E6F}"/>
              </a:ext>
            </a:extLst>
          </p:cNvPr>
          <p:cNvSpPr/>
          <p:nvPr/>
        </p:nvSpPr>
        <p:spPr>
          <a:xfrm>
            <a:off x="11220304" y="5899984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84B9C5B-1F76-436F-8D0D-8C336EF79A00}"/>
              </a:ext>
            </a:extLst>
          </p:cNvPr>
          <p:cNvSpPr/>
          <p:nvPr/>
        </p:nvSpPr>
        <p:spPr>
          <a:xfrm rot="10800000">
            <a:off x="11384256" y="6081824"/>
            <a:ext cx="510074" cy="397546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30522DBB-82D1-4410-AC40-2F4885DA81CF}"/>
              </a:ext>
            </a:extLst>
          </p:cNvPr>
          <p:cNvSpPr/>
          <p:nvPr/>
        </p:nvSpPr>
        <p:spPr>
          <a:xfrm>
            <a:off x="107919" y="3145103"/>
            <a:ext cx="1907781" cy="13004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Writing</a:t>
            </a:r>
          </a:p>
        </p:txBody>
      </p:sp>
      <p:pic>
        <p:nvPicPr>
          <p:cNvPr id="20" name="Picture 6" descr="Free photo Writing School Pencil Jumping Author Happy Learn - Max Pixel">
            <a:extLst>
              <a:ext uri="{FF2B5EF4-FFF2-40B4-BE49-F238E27FC236}">
                <a16:creationId xmlns:a16="http://schemas.microsoft.com/office/drawing/2014/main" id="{12BB6F80-0B2F-48A4-96FF-20015EC3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7" y="1700734"/>
            <a:ext cx="1298903" cy="20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croll: Horizontal 23">
            <a:extLst>
              <a:ext uri="{FF2B5EF4-FFF2-40B4-BE49-F238E27FC236}">
                <a16:creationId xmlns:a16="http://schemas.microsoft.com/office/drawing/2014/main" id="{A0C80E81-BDFA-4536-AE46-8CB3A5320DC6}"/>
              </a:ext>
            </a:extLst>
          </p:cNvPr>
          <p:cNvSpPr/>
          <p:nvPr/>
        </p:nvSpPr>
        <p:spPr>
          <a:xfrm>
            <a:off x="4431191" y="163756"/>
            <a:ext cx="4071332" cy="129727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8000" sy="10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</a:rPr>
              <a:t>learn to write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Recognizing 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5FF02-8021-474F-999B-036256878794}"/>
              </a:ext>
            </a:extLst>
          </p:cNvPr>
          <p:cNvSpPr txBox="1"/>
          <p:nvPr/>
        </p:nvSpPr>
        <p:spPr>
          <a:xfrm>
            <a:off x="5308771" y="1718292"/>
            <a:ext cx="249315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 র ক ধ ঝ ঋ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2708-C4B0-4F17-AEEC-664A85091B17}"/>
              </a:ext>
            </a:extLst>
          </p:cNvPr>
          <p:cNvSpPr txBox="1"/>
          <p:nvPr/>
        </p:nvSpPr>
        <p:spPr>
          <a:xfrm>
            <a:off x="3468586" y="2560328"/>
            <a:ext cx="844164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ভ খ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B1B6E-E681-4FDF-8BF5-5F11605E4DB0}"/>
              </a:ext>
            </a:extLst>
          </p:cNvPr>
          <p:cNvSpPr txBox="1"/>
          <p:nvPr/>
        </p:nvSpPr>
        <p:spPr>
          <a:xfrm>
            <a:off x="4740169" y="2560328"/>
            <a:ext cx="139154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ত অ আ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D4817-D3B7-49AA-8EBC-500F1B285D86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C2F908A3-F250-4B17-9BB6-ED39ED16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2AE932-B5D8-42FA-96E2-C37421581EAD}"/>
              </a:ext>
            </a:extLst>
          </p:cNvPr>
          <p:cNvSpPr txBox="1"/>
          <p:nvPr/>
        </p:nvSpPr>
        <p:spPr>
          <a:xfrm>
            <a:off x="6637157" y="2560328"/>
            <a:ext cx="1527982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 ই ঈ থ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BFF58-4CDF-4446-A0BA-0158D876AB0C}"/>
              </a:ext>
            </a:extLst>
          </p:cNvPr>
          <p:cNvSpPr txBox="1"/>
          <p:nvPr/>
        </p:nvSpPr>
        <p:spPr>
          <a:xfrm>
            <a:off x="8587987" y="2560327"/>
            <a:ext cx="87556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ও ঔ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DC72D-7E23-42B7-9F19-D3B5B35423F2}"/>
              </a:ext>
            </a:extLst>
          </p:cNvPr>
          <p:cNvSpPr txBox="1"/>
          <p:nvPr/>
        </p:nvSpPr>
        <p:spPr>
          <a:xfrm>
            <a:off x="3468586" y="3502930"/>
            <a:ext cx="11528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 ল ণ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70CCC-EAA5-4DAB-B45B-D8A13A3665B2}"/>
              </a:ext>
            </a:extLst>
          </p:cNvPr>
          <p:cNvSpPr/>
          <p:nvPr/>
        </p:nvSpPr>
        <p:spPr>
          <a:xfrm>
            <a:off x="5049481" y="3495741"/>
            <a:ext cx="14173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 ঐ 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32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51875-F29F-43C8-8FFD-78C6F8122826}"/>
              </a:ext>
            </a:extLst>
          </p:cNvPr>
          <p:cNvSpPr txBox="1"/>
          <p:nvPr/>
        </p:nvSpPr>
        <p:spPr>
          <a:xfrm>
            <a:off x="6875688" y="3488148"/>
            <a:ext cx="259398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ড ড় উ ঊ ঙ জ 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486EA-98F5-4D0B-BA7F-CCC296E81309}"/>
              </a:ext>
            </a:extLst>
          </p:cNvPr>
          <p:cNvSpPr txBox="1"/>
          <p:nvPr/>
        </p:nvSpPr>
        <p:spPr>
          <a:xfrm>
            <a:off x="4082696" y="4411715"/>
            <a:ext cx="107753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ঢ ঢ় ট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86C6DA-F4D0-4070-BE09-9B45D3220C21}"/>
              </a:ext>
            </a:extLst>
          </p:cNvPr>
          <p:cNvSpPr txBox="1"/>
          <p:nvPr/>
        </p:nvSpPr>
        <p:spPr>
          <a:xfrm>
            <a:off x="5812836" y="4407446"/>
            <a:ext cx="74251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 ছ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FA6C6-E7E4-4054-8126-E3E4F1375682}"/>
              </a:ext>
            </a:extLst>
          </p:cNvPr>
          <p:cNvSpPr txBox="1"/>
          <p:nvPr/>
        </p:nvSpPr>
        <p:spPr>
          <a:xfrm>
            <a:off x="7098614" y="4408420"/>
            <a:ext cx="190949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 য়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ষ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</a:t>
            </a:r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ঘ</a:t>
            </a:r>
            <a:endParaRPr lang="en-US" sz="3200" b="1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EE71A-EA2D-4F82-9148-486059157693}"/>
              </a:ext>
            </a:extLst>
          </p:cNvPr>
          <p:cNvSpPr txBox="1"/>
          <p:nvPr/>
        </p:nvSpPr>
        <p:spPr>
          <a:xfrm>
            <a:off x="4082696" y="5304253"/>
            <a:ext cx="1661427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 প</a:t>
            </a:r>
            <a:r>
              <a:rPr lang="en-US" sz="3200" b="1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স ম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0DDBA2-AB7B-450D-AE5D-CC1D05692BF7}"/>
              </a:ext>
            </a:extLst>
          </p:cNvPr>
          <p:cNvSpPr txBox="1"/>
          <p:nvPr/>
        </p:nvSpPr>
        <p:spPr>
          <a:xfrm>
            <a:off x="7528216" y="5315209"/>
            <a:ext cx="1503882" cy="584775"/>
          </a:xfrm>
          <a:prstGeom prst="rect">
            <a:avLst/>
          </a:prstGeom>
          <a:solidFill>
            <a:schemeClr val="tx1"/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bn-IN" sz="3200" b="1" dirty="0">
                <a:solidFill>
                  <a:schemeClr val="accent2">
                    <a:lumMod val="7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শ </a:t>
            </a:r>
            <a:r>
              <a:rPr lang="bn-IN" sz="3200" b="1" dirty="0">
                <a:solidFill>
                  <a:srgbClr val="C0000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ঠ</a:t>
            </a:r>
            <a:r>
              <a:rPr lang="bn-IN" sz="3200" b="1" dirty="0">
                <a:solidFill>
                  <a:srgbClr val="00B0F0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দ </a:t>
            </a:r>
            <a:r>
              <a:rPr lang="bn-IN" sz="3200" b="1" dirty="0">
                <a:solidFill>
                  <a:schemeClr val="accent5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DB3D-22A2-4AB4-B31B-274AD05BF1F9}"/>
              </a:ext>
            </a:extLst>
          </p:cNvPr>
          <p:cNvSpPr/>
          <p:nvPr/>
        </p:nvSpPr>
        <p:spPr>
          <a:xfrm>
            <a:off x="6102622" y="5331344"/>
            <a:ext cx="1091279" cy="575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85725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198C46-418A-421B-9366-A64618B00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95" y="5346981"/>
            <a:ext cx="743776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283D27-0A6D-4331-999C-C993CC594703}"/>
              </a:ext>
            </a:extLst>
          </p:cNvPr>
          <p:cNvGrpSpPr/>
          <p:nvPr/>
        </p:nvGrpSpPr>
        <p:grpSpPr>
          <a:xfrm>
            <a:off x="3103856" y="2101230"/>
            <a:ext cx="777194" cy="767321"/>
            <a:chOff x="5911949" y="5611347"/>
            <a:chExt cx="777194" cy="7673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283759-D0D0-4D01-BACF-21306CB13C7A}"/>
                </a:ext>
              </a:extLst>
            </p:cNvPr>
            <p:cNvSpPr/>
            <p:nvPr/>
          </p:nvSpPr>
          <p:spPr>
            <a:xfrm>
              <a:off x="5911949" y="5611347"/>
              <a:ext cx="777194" cy="767321"/>
            </a:xfrm>
            <a:prstGeom prst="rect">
              <a:avLst/>
            </a:prstGeom>
            <a:ln>
              <a:noFill/>
            </a:ln>
            <a:effectLst>
              <a:outerShdw blurRad="190500" dist="190500" dir="30000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28600" h="69850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>
                <a:bevelB w="69850" prst="coolSlant"/>
              </a:sp3d>
            </a:bodyPr>
            <a:lstStyle/>
            <a:p>
              <a:pPr algn="ctr"/>
              <a:endPara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278469-7FAD-4875-8BD8-5DF743EA7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24" r="70447"/>
            <a:stretch/>
          </p:blipFill>
          <p:spPr>
            <a:xfrm>
              <a:off x="6219571" y="5714432"/>
              <a:ext cx="302157" cy="54514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E1502-267F-42E9-93F9-CF5CAEE5894D}"/>
              </a:ext>
            </a:extLst>
          </p:cNvPr>
          <p:cNvGrpSpPr/>
          <p:nvPr/>
        </p:nvGrpSpPr>
        <p:grpSpPr>
          <a:xfrm>
            <a:off x="4970305" y="2152773"/>
            <a:ext cx="777194" cy="767321"/>
            <a:chOff x="6716514" y="5592550"/>
            <a:chExt cx="777194" cy="767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DFDF66-AD91-4C42-8380-D4BDA9F0B092}"/>
                </a:ext>
              </a:extLst>
            </p:cNvPr>
            <p:cNvSpPr/>
            <p:nvPr/>
          </p:nvSpPr>
          <p:spPr>
            <a:xfrm>
              <a:off x="6716514" y="5592550"/>
              <a:ext cx="777194" cy="767321"/>
            </a:xfrm>
            <a:prstGeom prst="rect">
              <a:avLst/>
            </a:prstGeom>
            <a:ln>
              <a:noFill/>
            </a:ln>
            <a:effectLst>
              <a:outerShdw blurRad="190500" dist="190500" dir="30000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28600" h="69850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>
                <a:bevelB w="69850" prst="coolSlant"/>
              </a:sp3d>
            </a:bodyPr>
            <a:lstStyle/>
            <a:p>
              <a:pPr algn="ctr"/>
              <a:endPara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9DA63C-96BB-48ED-A625-CB30089DD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517" r="39550" b="-918"/>
            <a:stretch/>
          </p:blipFill>
          <p:spPr>
            <a:xfrm>
              <a:off x="6941457" y="5662890"/>
              <a:ext cx="317537" cy="5859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5FBE5E-C302-42CA-B404-C45A90A58349}"/>
              </a:ext>
            </a:extLst>
          </p:cNvPr>
          <p:cNvGrpSpPr/>
          <p:nvPr/>
        </p:nvGrpSpPr>
        <p:grpSpPr>
          <a:xfrm>
            <a:off x="6836754" y="2152773"/>
            <a:ext cx="777194" cy="767321"/>
            <a:chOff x="7543272" y="5611347"/>
            <a:chExt cx="777194" cy="7673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E6F745-78F0-47C8-A7A8-80E4387080A4}"/>
                </a:ext>
              </a:extLst>
            </p:cNvPr>
            <p:cNvSpPr/>
            <p:nvPr/>
          </p:nvSpPr>
          <p:spPr>
            <a:xfrm>
              <a:off x="7543272" y="5611347"/>
              <a:ext cx="777194" cy="767321"/>
            </a:xfrm>
            <a:prstGeom prst="rect">
              <a:avLst/>
            </a:prstGeom>
            <a:ln>
              <a:noFill/>
            </a:ln>
            <a:effectLst>
              <a:outerShdw blurRad="190500" dist="190500" dir="30000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28600" h="69850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>
                <a:bevelB w="69850" prst="coolSlant"/>
              </a:sp3d>
            </a:bodyPr>
            <a:lstStyle/>
            <a:p>
              <a:pPr algn="ctr"/>
              <a:endPara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D1C623-41E8-4165-9525-AB5781460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91" b="14859"/>
            <a:stretch/>
          </p:blipFill>
          <p:spPr>
            <a:xfrm>
              <a:off x="7734136" y="5662890"/>
              <a:ext cx="378987" cy="489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29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3122</TotalTime>
  <Words>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87</cp:revision>
  <dcterms:created xsi:type="dcterms:W3CDTF">2020-07-21T12:20:19Z</dcterms:created>
  <dcterms:modified xsi:type="dcterms:W3CDTF">2022-04-26T00:29:33Z</dcterms:modified>
</cp:coreProperties>
</file>