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3"/>
  </p:notesMasterIdLst>
  <p:sldIdLst>
    <p:sldId id="27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0B2"/>
    <a:srgbClr val="7244D8"/>
    <a:srgbClr val="71A143"/>
    <a:srgbClr val="82B54D"/>
    <a:srgbClr val="01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2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884D-47BD-4AF6-9A43-D950D981CF0D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91EA-0D16-48C9-A9E2-BB49CE1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D67B78-CFDB-4ECE-ADE6-BB76363CA16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3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7B78-CFDB-4ECE-ADE6-BB76363CA16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03650DEB-B4AC-44C5-8C72-CE4569668207}"/>
              </a:ext>
            </a:extLst>
          </p:cNvPr>
          <p:cNvSpPr/>
          <p:nvPr/>
        </p:nvSpPr>
        <p:spPr>
          <a:xfrm>
            <a:off x="10988373" y="55984"/>
            <a:ext cx="973472" cy="9161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9104BF-7A70-41E7-9FE0-7CE550E05945}"/>
              </a:ext>
            </a:extLst>
          </p:cNvPr>
          <p:cNvSpPr/>
          <p:nvPr/>
        </p:nvSpPr>
        <p:spPr>
          <a:xfrm>
            <a:off x="121274" y="5983940"/>
            <a:ext cx="837979" cy="7612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EEE20-9C32-448D-A1C4-9880AB46CBF9}"/>
              </a:ext>
            </a:extLst>
          </p:cNvPr>
          <p:cNvSpPr/>
          <p:nvPr/>
        </p:nvSpPr>
        <p:spPr>
          <a:xfrm>
            <a:off x="177474" y="112834"/>
            <a:ext cx="1145058" cy="9917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98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46050" h="1778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B0C014E-73EC-4184-AAC0-B004A1E05FAE}"/>
              </a:ext>
            </a:extLst>
          </p:cNvPr>
          <p:cNvSpPr/>
          <p:nvPr/>
        </p:nvSpPr>
        <p:spPr>
          <a:xfrm>
            <a:off x="239929" y="6205265"/>
            <a:ext cx="510074" cy="397546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use clipart royalty free | Clipart Panda - Free Clipart Images">
            <a:extLst>
              <a:ext uri="{FF2B5EF4-FFF2-40B4-BE49-F238E27FC236}">
                <a16:creationId xmlns:a16="http://schemas.microsoft.com/office/drawing/2014/main" id="{6FFF1C64-F915-4874-8B2C-EBE74AFD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333307"/>
            <a:ext cx="762457" cy="6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2" descr="Color Tiles | Free Images at Clker.com - vector clip art online, royalty  free &amp; public domain">
            <a:extLst>
              <a:ext uri="{FF2B5EF4-FFF2-40B4-BE49-F238E27FC236}">
                <a16:creationId xmlns:a16="http://schemas.microsoft.com/office/drawing/2014/main" id="{154EE6C7-D3E5-4587-8A0B-B484C5D41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15" y="271522"/>
            <a:ext cx="505314" cy="4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Daisy decorative frame vector clip art | Free SVG">
            <a:extLst>
              <a:ext uri="{FF2B5EF4-FFF2-40B4-BE49-F238E27FC236}">
                <a16:creationId xmlns:a16="http://schemas.microsoft.com/office/drawing/2014/main" id="{668D8656-47EF-4265-B84A-FC0724570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43390" y="34316"/>
            <a:ext cx="4774651" cy="648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1394FA6-855C-40FD-9CAB-161D3A55C5DB}"/>
              </a:ext>
            </a:extLst>
          </p:cNvPr>
          <p:cNvSpPr/>
          <p:nvPr/>
        </p:nvSpPr>
        <p:spPr>
          <a:xfrm>
            <a:off x="1691967" y="106027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১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F53C94-3FC8-4B8C-8EC4-BF9872E2D65B}"/>
              </a:ext>
            </a:extLst>
          </p:cNvPr>
          <p:cNvSpPr/>
          <p:nvPr/>
        </p:nvSpPr>
        <p:spPr>
          <a:xfrm>
            <a:off x="1670693" y="2027768"/>
            <a:ext cx="819742" cy="823754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২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30A62E-86A7-4A21-B6B8-776B369ABAFB}"/>
              </a:ext>
            </a:extLst>
          </p:cNvPr>
          <p:cNvSpPr/>
          <p:nvPr/>
        </p:nvSpPr>
        <p:spPr>
          <a:xfrm>
            <a:off x="1689963" y="3045339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75B262-189A-4F18-8879-60E3CBA220D8}"/>
              </a:ext>
            </a:extLst>
          </p:cNvPr>
          <p:cNvSpPr/>
          <p:nvPr/>
        </p:nvSpPr>
        <p:spPr>
          <a:xfrm>
            <a:off x="1666885" y="406766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৪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610D79-6FBB-4580-AEA5-E99ECEE04569}"/>
              </a:ext>
            </a:extLst>
          </p:cNvPr>
          <p:cNvSpPr/>
          <p:nvPr/>
        </p:nvSpPr>
        <p:spPr>
          <a:xfrm>
            <a:off x="1666885" y="5053931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৫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72C8D3-BFF6-447B-936D-142EC0806144}"/>
              </a:ext>
            </a:extLst>
          </p:cNvPr>
          <p:cNvSpPr/>
          <p:nvPr/>
        </p:nvSpPr>
        <p:spPr>
          <a:xfrm>
            <a:off x="9440021" y="1104614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৬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C3A72D-B0D5-4CEC-899B-2EFA20004AE7}"/>
              </a:ext>
            </a:extLst>
          </p:cNvPr>
          <p:cNvGrpSpPr/>
          <p:nvPr/>
        </p:nvGrpSpPr>
        <p:grpSpPr>
          <a:xfrm>
            <a:off x="11115985" y="5747175"/>
            <a:ext cx="973472" cy="916179"/>
            <a:chOff x="11115985" y="5747175"/>
            <a:chExt cx="973472" cy="91617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1C3A9CF-55CE-4E88-8511-43F8395DEEF5}"/>
                </a:ext>
              </a:extLst>
            </p:cNvPr>
            <p:cNvSpPr/>
            <p:nvPr/>
          </p:nvSpPr>
          <p:spPr>
            <a:xfrm>
              <a:off x="11115985" y="5747175"/>
              <a:ext cx="973472" cy="91617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9850"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46050" h="1778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31" name="Picture 2" descr="illustration, child reading, book, field., kid reading, baby, child, concept, enjoy, flower">
              <a:extLst>
                <a:ext uri="{FF2B5EF4-FFF2-40B4-BE49-F238E27FC236}">
                  <a16:creationId xmlns:a16="http://schemas.microsoft.com/office/drawing/2014/main" id="{6D595189-D23C-47E6-AB88-0178216674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92" t="21764" r="34638" b="-4687"/>
            <a:stretch/>
          </p:blipFill>
          <p:spPr bwMode="auto">
            <a:xfrm>
              <a:off x="11190903" y="5858400"/>
              <a:ext cx="761168" cy="76556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BFB90E5-4246-D924-DDEB-6E63E313DC4F}"/>
              </a:ext>
            </a:extLst>
          </p:cNvPr>
          <p:cNvSpPr/>
          <p:nvPr/>
        </p:nvSpPr>
        <p:spPr>
          <a:xfrm>
            <a:off x="9440021" y="2084201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৭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956B94-1C93-8454-612C-4D3FA56B90BE}"/>
              </a:ext>
            </a:extLst>
          </p:cNvPr>
          <p:cNvSpPr/>
          <p:nvPr/>
        </p:nvSpPr>
        <p:spPr>
          <a:xfrm>
            <a:off x="9440021" y="3063788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৮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70CD80-8042-AFEC-F9DC-82891AC9B5B8}"/>
              </a:ext>
            </a:extLst>
          </p:cNvPr>
          <p:cNvSpPr/>
          <p:nvPr/>
        </p:nvSpPr>
        <p:spPr>
          <a:xfrm>
            <a:off x="9440021" y="4067663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৯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AB026-3C5B-CFFD-CF2C-81756F44023B}"/>
              </a:ext>
            </a:extLst>
          </p:cNvPr>
          <p:cNvSpPr/>
          <p:nvPr/>
        </p:nvSpPr>
        <p:spPr>
          <a:xfrm>
            <a:off x="5707403" y="5747175"/>
            <a:ext cx="777194" cy="76732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০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58FBF6-2D4C-20A2-258B-D44403C03929}"/>
              </a:ext>
            </a:extLst>
          </p:cNvPr>
          <p:cNvSpPr/>
          <p:nvPr/>
        </p:nvSpPr>
        <p:spPr>
          <a:xfrm>
            <a:off x="9461109" y="5071538"/>
            <a:ext cx="777194" cy="767321"/>
          </a:xfrm>
          <a:prstGeom prst="rect">
            <a:avLst/>
          </a:prstGeom>
          <a:ln>
            <a:noFill/>
          </a:ln>
          <a:effectLst>
            <a:outerShdw blurRad="190500" dist="190500" dir="30000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28600" h="69850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>
              <a:bevelB w="69850" prst="coolSlant"/>
            </a:sp3d>
          </a:bodyPr>
          <a:lstStyle/>
          <a:p>
            <a:pPr algn="ctr"/>
            <a:r>
              <a:rPr lang="bn-IN" sz="4400" b="1" dirty="0"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১০</a:t>
            </a:r>
            <a:endParaRPr lang="en-US" sz="4400" b="1" dirty="0">
              <a:solidFill>
                <a:schemeClr val="bg1"/>
              </a:solidFill>
              <a:effectLst>
                <a:outerShdw sx="1000" sy="1000" algn="ctr" rotWithShape="0">
                  <a:srgbClr val="000000"/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09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3139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Kalpurush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90</cp:revision>
  <dcterms:created xsi:type="dcterms:W3CDTF">2020-07-21T12:20:19Z</dcterms:created>
  <dcterms:modified xsi:type="dcterms:W3CDTF">2023-04-29T18:51:45Z</dcterms:modified>
</cp:coreProperties>
</file>