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1" r:id="rId2"/>
    <p:sldId id="258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464"/>
    <a:srgbClr val="1E9679"/>
    <a:srgbClr val="0100A3"/>
    <a:srgbClr val="21879F"/>
    <a:srgbClr val="F2B4A0"/>
    <a:srgbClr val="A63816"/>
    <a:srgbClr val="155665"/>
    <a:srgbClr val="A2DEEC"/>
    <a:srgbClr val="495222"/>
    <a:srgbClr val="55C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B3CF0504-85BE-4578-9ECF-E9331B1EF4E6}"/>
              </a:ext>
            </a:extLst>
          </p:cNvPr>
          <p:cNvGrpSpPr/>
          <p:nvPr/>
        </p:nvGrpSpPr>
        <p:grpSpPr>
          <a:xfrm>
            <a:off x="1316332" y="26409"/>
            <a:ext cx="10875642" cy="6648154"/>
            <a:chOff x="1345252" y="204549"/>
            <a:chExt cx="10875642" cy="6648154"/>
          </a:xfrm>
        </p:grpSpPr>
        <p:pic>
          <p:nvPicPr>
            <p:cNvPr id="1026" name="Picture 2" descr="Royalty-free bright balloons photos free download | Pxfuel">
              <a:extLst>
                <a:ext uri="{FF2B5EF4-FFF2-40B4-BE49-F238E27FC236}">
                  <a16:creationId xmlns:a16="http://schemas.microsoft.com/office/drawing/2014/main" id="{AB348F66-97ED-4F66-9071-DEFA75C1A4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8" t="4943" b="8239"/>
            <a:stretch/>
          </p:blipFill>
          <p:spPr bwMode="auto">
            <a:xfrm>
              <a:off x="5596159" y="204549"/>
              <a:ext cx="6624735" cy="664815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B6D8C7-1B7C-4EB6-A470-18629A33C138}"/>
                </a:ext>
              </a:extLst>
            </p:cNvPr>
            <p:cNvSpPr txBox="1"/>
            <p:nvPr/>
          </p:nvSpPr>
          <p:spPr>
            <a:xfrm rot="19625769">
              <a:off x="8442841" y="1965726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solidFill>
                    <a:schemeClr val="accent5">
                      <a:lumMod val="75000"/>
                    </a:schemeClr>
                  </a:solidFill>
                </a:rPr>
                <a:t>ক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DDD96F-B7F3-4431-8C85-54A189D1D14A}"/>
                </a:ext>
              </a:extLst>
            </p:cNvPr>
            <p:cNvSpPr txBox="1"/>
            <p:nvPr/>
          </p:nvSpPr>
          <p:spPr>
            <a:xfrm rot="20004390">
              <a:off x="9493700" y="2018909"/>
              <a:ext cx="396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800" dirty="0">
                  <a:solidFill>
                    <a:schemeClr val="accent2">
                      <a:lumMod val="75000"/>
                    </a:schemeClr>
                  </a:solidFill>
                </a:rPr>
                <a:t>খ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4FB395-A183-48DF-B334-0A5543DF0EA9}"/>
                </a:ext>
              </a:extLst>
            </p:cNvPr>
            <p:cNvSpPr txBox="1"/>
            <p:nvPr/>
          </p:nvSpPr>
          <p:spPr>
            <a:xfrm rot="19685714">
              <a:off x="8937377" y="171532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4">
                      <a:lumMod val="75000"/>
                    </a:schemeClr>
                  </a:solidFill>
                </a:rPr>
                <a:t>ঘ</a:t>
              </a:r>
              <a:endParaRPr lang="en-US" sz="2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F84453-92B8-48EE-AA05-5580917AEBC5}"/>
                </a:ext>
              </a:extLst>
            </p:cNvPr>
            <p:cNvSpPr txBox="1"/>
            <p:nvPr/>
          </p:nvSpPr>
          <p:spPr>
            <a:xfrm rot="20043644">
              <a:off x="7911398" y="172516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গ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BAE44-138C-4E48-A6D5-18E3C69741B8}"/>
                </a:ext>
              </a:extLst>
            </p:cNvPr>
            <p:cNvSpPr txBox="1"/>
            <p:nvPr/>
          </p:nvSpPr>
          <p:spPr>
            <a:xfrm rot="18849955">
              <a:off x="8401752" y="1227809"/>
              <a:ext cx="30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চ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80EFB-C708-4A5F-B1D2-75A95806DF97}"/>
                </a:ext>
              </a:extLst>
            </p:cNvPr>
            <p:cNvSpPr txBox="1"/>
            <p:nvPr/>
          </p:nvSpPr>
          <p:spPr>
            <a:xfrm rot="18982884" flipH="1">
              <a:off x="8362361" y="1426417"/>
              <a:ext cx="40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chemeClr val="accent2">
                      <a:lumMod val="75000"/>
                    </a:schemeClr>
                  </a:solidFill>
                </a:rPr>
                <a:t>ঙ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90C4D0-28C0-4FB3-86EC-CAA09ECE3280}"/>
                </a:ext>
              </a:extLst>
            </p:cNvPr>
            <p:cNvSpPr txBox="1"/>
            <p:nvPr/>
          </p:nvSpPr>
          <p:spPr>
            <a:xfrm rot="19637553">
              <a:off x="8759611" y="139322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4C07D8-0ECB-4A6A-ABFA-11EAA118099A}"/>
                </a:ext>
              </a:extLst>
            </p:cNvPr>
            <p:cNvSpPr txBox="1"/>
            <p:nvPr/>
          </p:nvSpPr>
          <p:spPr>
            <a:xfrm rot="18987412">
              <a:off x="7382026" y="137913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687325-0825-43AC-BB36-73951B21172C}"/>
                </a:ext>
              </a:extLst>
            </p:cNvPr>
            <p:cNvSpPr txBox="1"/>
            <p:nvPr/>
          </p:nvSpPr>
          <p:spPr>
            <a:xfrm rot="18240984">
              <a:off x="7956959" y="1379129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6FBDF4-4622-4620-B050-34AD7F516753}"/>
                </a:ext>
              </a:extLst>
            </p:cNvPr>
            <p:cNvSpPr txBox="1"/>
            <p:nvPr/>
          </p:nvSpPr>
          <p:spPr>
            <a:xfrm rot="19087505">
              <a:off x="8436921" y="2428717"/>
              <a:ext cx="455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800" dirty="0">
                  <a:solidFill>
                    <a:srgbClr val="7030A0"/>
                  </a:solidFill>
                </a:rPr>
                <a:t>ঞ</a:t>
              </a:r>
              <a:endParaRPr lang="en-US" sz="2800" dirty="0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CBE8F2-665E-4E57-91A9-F94A09CEC2A0}"/>
                </a:ext>
              </a:extLst>
            </p:cNvPr>
            <p:cNvSpPr txBox="1"/>
            <p:nvPr/>
          </p:nvSpPr>
          <p:spPr>
            <a:xfrm rot="19192990">
              <a:off x="6446859" y="6125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ট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8B04A1-89AF-42BB-8FB1-B8C3BF690824}"/>
                </a:ext>
              </a:extLst>
            </p:cNvPr>
            <p:cNvSpPr txBox="1"/>
            <p:nvPr/>
          </p:nvSpPr>
          <p:spPr>
            <a:xfrm>
              <a:off x="5371457" y="22018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হ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EBFEA3-EDCD-43E7-877B-7A11F0E39260}"/>
                </a:ext>
              </a:extLst>
            </p:cNvPr>
            <p:cNvSpPr txBox="1"/>
            <p:nvPr/>
          </p:nvSpPr>
          <p:spPr>
            <a:xfrm rot="7127251">
              <a:off x="4427112" y="150044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ড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E87683-77CB-4444-B543-D7255874E99D}"/>
                </a:ext>
              </a:extLst>
            </p:cNvPr>
            <p:cNvSpPr txBox="1"/>
            <p:nvPr/>
          </p:nvSpPr>
          <p:spPr>
            <a:xfrm rot="18750521">
              <a:off x="3500077" y="169926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থ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37B89D-972A-4657-BE29-AB2591B0762E}"/>
                </a:ext>
              </a:extLst>
            </p:cNvPr>
            <p:cNvSpPr txBox="1"/>
            <p:nvPr/>
          </p:nvSpPr>
          <p:spPr>
            <a:xfrm rot="19666220">
              <a:off x="9231399" y="2425998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800" dirty="0">
                  <a:solidFill>
                    <a:schemeClr val="accent2">
                      <a:lumMod val="75000"/>
                    </a:schemeClr>
                  </a:solidFill>
                </a:rPr>
                <a:t>ণ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4C3003-DF93-43E2-AABC-0BAA9A42866E}"/>
                </a:ext>
              </a:extLst>
            </p:cNvPr>
            <p:cNvSpPr txBox="1"/>
            <p:nvPr/>
          </p:nvSpPr>
          <p:spPr>
            <a:xfrm>
              <a:off x="3959430" y="217356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প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330DC0-DDFA-44BE-89B9-23FC5823E049}"/>
                </a:ext>
              </a:extLst>
            </p:cNvPr>
            <p:cNvSpPr txBox="1"/>
            <p:nvPr/>
          </p:nvSpPr>
          <p:spPr>
            <a:xfrm rot="17904888">
              <a:off x="3086549" y="146005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ত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A8820C-EDD7-4F81-BEB3-D93427F53169}"/>
                </a:ext>
              </a:extLst>
            </p:cNvPr>
            <p:cNvSpPr txBox="1"/>
            <p:nvPr/>
          </p:nvSpPr>
          <p:spPr>
            <a:xfrm rot="16200000">
              <a:off x="5202527" y="11996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দ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51C53F-0360-4453-9335-C83B26FCF422}"/>
                </a:ext>
              </a:extLst>
            </p:cNvPr>
            <p:cNvSpPr txBox="1"/>
            <p:nvPr/>
          </p:nvSpPr>
          <p:spPr>
            <a:xfrm>
              <a:off x="2851946" y="513517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ন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19BB1C-D3B5-4729-86F7-516330922B52}"/>
                </a:ext>
              </a:extLst>
            </p:cNvPr>
            <p:cNvSpPr txBox="1"/>
            <p:nvPr/>
          </p:nvSpPr>
          <p:spPr>
            <a:xfrm>
              <a:off x="4029831" y="134339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ধ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67BFD9-CDFA-468B-B841-92F1DCE4E582}"/>
                </a:ext>
              </a:extLst>
            </p:cNvPr>
            <p:cNvSpPr txBox="1"/>
            <p:nvPr/>
          </p:nvSpPr>
          <p:spPr>
            <a:xfrm>
              <a:off x="3729367" y="3877261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ফ</a:t>
              </a:r>
              <a:endParaRPr lang="en-US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83668F-B197-4D01-9333-7A47825612A7}"/>
                </a:ext>
              </a:extLst>
            </p:cNvPr>
            <p:cNvSpPr txBox="1"/>
            <p:nvPr/>
          </p:nvSpPr>
          <p:spPr>
            <a:xfrm rot="15693866">
              <a:off x="3566669" y="118812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ব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56A92C-57AD-475D-B9E9-8F9C03F6147A}"/>
                </a:ext>
              </a:extLst>
            </p:cNvPr>
            <p:cNvSpPr txBox="1"/>
            <p:nvPr/>
          </p:nvSpPr>
          <p:spPr>
            <a:xfrm rot="17415334">
              <a:off x="4064098" y="91306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ভ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9AA3A-3092-4BE0-A8AD-138A93DC86D5}"/>
                </a:ext>
              </a:extLst>
            </p:cNvPr>
            <p:cNvSpPr txBox="1"/>
            <p:nvPr/>
          </p:nvSpPr>
          <p:spPr>
            <a:xfrm>
              <a:off x="2084792" y="3761401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ম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B023F4-D3D2-4B8D-A383-5DF7F7AC4D17}"/>
                </a:ext>
              </a:extLst>
            </p:cNvPr>
            <p:cNvSpPr txBox="1"/>
            <p:nvPr/>
          </p:nvSpPr>
          <p:spPr>
            <a:xfrm rot="19900738">
              <a:off x="4400113" y="220587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য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F35545-DEE2-46D2-BCC2-64A9CD9E1308}"/>
                </a:ext>
              </a:extLst>
            </p:cNvPr>
            <p:cNvSpPr txBox="1"/>
            <p:nvPr/>
          </p:nvSpPr>
          <p:spPr>
            <a:xfrm>
              <a:off x="5164573" y="164714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র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586D05-DF84-4583-BD83-DA827A74EB4F}"/>
                </a:ext>
              </a:extLst>
            </p:cNvPr>
            <p:cNvSpPr txBox="1"/>
            <p:nvPr/>
          </p:nvSpPr>
          <p:spPr>
            <a:xfrm>
              <a:off x="3079790" y="447078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শ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90C59F-CA7D-48F9-B5B9-39B48ABDED1B}"/>
                </a:ext>
              </a:extLst>
            </p:cNvPr>
            <p:cNvSpPr txBox="1"/>
            <p:nvPr/>
          </p:nvSpPr>
          <p:spPr>
            <a:xfrm rot="16200000">
              <a:off x="2676013" y="210287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ল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793A1B-9EB5-4127-B87E-2DBF4933A342}"/>
                </a:ext>
              </a:extLst>
            </p:cNvPr>
            <p:cNvSpPr txBox="1"/>
            <p:nvPr/>
          </p:nvSpPr>
          <p:spPr>
            <a:xfrm>
              <a:off x="1960430" y="444607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স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C5FDE3-6384-4F99-BA1B-BC9408F86FC9}"/>
                </a:ext>
              </a:extLst>
            </p:cNvPr>
            <p:cNvSpPr txBox="1"/>
            <p:nvPr/>
          </p:nvSpPr>
          <p:spPr>
            <a:xfrm>
              <a:off x="4477043" y="436272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ষ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B98A6C-62AD-44E7-86C7-6EA011893FD9}"/>
                </a:ext>
              </a:extLst>
            </p:cNvPr>
            <p:cNvSpPr txBox="1"/>
            <p:nvPr/>
          </p:nvSpPr>
          <p:spPr>
            <a:xfrm>
              <a:off x="4638553" y="3920260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হ</a:t>
              </a:r>
              <a:endParaRPr 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82ABB6-A725-49B6-8187-629E915E88D0}"/>
                </a:ext>
              </a:extLst>
            </p:cNvPr>
            <p:cNvSpPr txBox="1"/>
            <p:nvPr/>
          </p:nvSpPr>
          <p:spPr>
            <a:xfrm>
              <a:off x="5146227" y="4320370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ড়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581BA8-C261-438F-A23D-8276AB6E66E3}"/>
                </a:ext>
              </a:extLst>
            </p:cNvPr>
            <p:cNvSpPr txBox="1"/>
            <p:nvPr/>
          </p:nvSpPr>
          <p:spPr>
            <a:xfrm>
              <a:off x="3369656" y="4903075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ঢ়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C41342-2FC2-498D-9FA8-23F87F87411C}"/>
                </a:ext>
              </a:extLst>
            </p:cNvPr>
            <p:cNvSpPr txBox="1"/>
            <p:nvPr/>
          </p:nvSpPr>
          <p:spPr>
            <a:xfrm>
              <a:off x="4267516" y="4866741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ৎ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9467E5-B7C1-4DDF-8843-2DA72539ED58}"/>
                </a:ext>
              </a:extLst>
            </p:cNvPr>
            <p:cNvSpPr txBox="1"/>
            <p:nvPr/>
          </p:nvSpPr>
          <p:spPr>
            <a:xfrm>
              <a:off x="5639205" y="5093760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য়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0AE57A-6746-4E9E-8BFD-B41824E8AA58}"/>
                </a:ext>
              </a:extLst>
            </p:cNvPr>
            <p:cNvSpPr txBox="1"/>
            <p:nvPr/>
          </p:nvSpPr>
          <p:spPr>
            <a:xfrm rot="19673231">
              <a:off x="10911152" y="3234841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70C0"/>
                  </a:solidFill>
                </a:rPr>
                <a:t>ও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350302-DEDA-4B8E-A64B-E4978F0F75C0}"/>
                </a:ext>
              </a:extLst>
            </p:cNvPr>
            <p:cNvSpPr txBox="1"/>
            <p:nvPr/>
          </p:nvSpPr>
          <p:spPr>
            <a:xfrm>
              <a:off x="3812353" y="4461390"/>
              <a:ext cx="420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অ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2608B-8BA0-4C8E-A98D-F6B04AE01317}"/>
                </a:ext>
              </a:extLst>
            </p:cNvPr>
            <p:cNvSpPr txBox="1"/>
            <p:nvPr/>
          </p:nvSpPr>
          <p:spPr>
            <a:xfrm>
              <a:off x="1419812" y="287499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7B7995-8DBA-432F-A55D-3C5DF70C733A}"/>
                </a:ext>
              </a:extLst>
            </p:cNvPr>
            <p:cNvSpPr txBox="1"/>
            <p:nvPr/>
          </p:nvSpPr>
          <p:spPr>
            <a:xfrm>
              <a:off x="4142902" y="1810372"/>
              <a:ext cx="366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/>
                <a:t>ঈ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B31A75-A612-4AD2-829C-04AA1FE90272}"/>
                </a:ext>
              </a:extLst>
            </p:cNvPr>
            <p:cNvSpPr txBox="1"/>
            <p:nvPr/>
          </p:nvSpPr>
          <p:spPr>
            <a:xfrm>
              <a:off x="3320536" y="216191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ঈ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07DE6A-2313-4E96-8266-7575C86FDB92}"/>
                </a:ext>
              </a:extLst>
            </p:cNvPr>
            <p:cNvSpPr txBox="1"/>
            <p:nvPr/>
          </p:nvSpPr>
          <p:spPr>
            <a:xfrm rot="11815251">
              <a:off x="4836073" y="18937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739096-67A7-459E-82BB-D45A7953C44C}"/>
                </a:ext>
              </a:extLst>
            </p:cNvPr>
            <p:cNvSpPr txBox="1"/>
            <p:nvPr/>
          </p:nvSpPr>
          <p:spPr>
            <a:xfrm>
              <a:off x="5545335" y="1636429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78D146-E941-4447-BB3F-EA102E4821AB}"/>
                </a:ext>
              </a:extLst>
            </p:cNvPr>
            <p:cNvSpPr txBox="1"/>
            <p:nvPr/>
          </p:nvSpPr>
          <p:spPr>
            <a:xfrm>
              <a:off x="4615345" y="83370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ঐ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8771E6-F808-46BC-8CF2-6096FDAC7F57}"/>
                </a:ext>
              </a:extLst>
            </p:cNvPr>
            <p:cNvSpPr txBox="1"/>
            <p:nvPr/>
          </p:nvSpPr>
          <p:spPr>
            <a:xfrm rot="18576136" flipH="1">
              <a:off x="5668614" y="867365"/>
              <a:ext cx="335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/>
                <a:t>ঔ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1030F5-83DA-4604-924E-49D9F8E30DC4}"/>
                </a:ext>
              </a:extLst>
            </p:cNvPr>
            <p:cNvSpPr txBox="1"/>
            <p:nvPr/>
          </p:nvSpPr>
          <p:spPr>
            <a:xfrm rot="19872327">
              <a:off x="2439202" y="429079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১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345BA6-CA48-4481-8B57-23AE804B5E83}"/>
                </a:ext>
              </a:extLst>
            </p:cNvPr>
            <p:cNvSpPr txBox="1"/>
            <p:nvPr/>
          </p:nvSpPr>
          <p:spPr>
            <a:xfrm rot="17429255">
              <a:off x="2756258" y="175643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২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38085A-2F69-4FFD-A3C6-F5F5CC3D29DE}"/>
                </a:ext>
              </a:extLst>
            </p:cNvPr>
            <p:cNvSpPr txBox="1"/>
            <p:nvPr/>
          </p:nvSpPr>
          <p:spPr>
            <a:xfrm>
              <a:off x="1619792" y="4039376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৩</a:t>
              </a:r>
              <a:endParaRPr lang="en-US" sz="2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3D5FB6-468C-4D6B-8FC6-3F12983F0652}"/>
                </a:ext>
              </a:extLst>
            </p:cNvPr>
            <p:cNvSpPr txBox="1"/>
            <p:nvPr/>
          </p:nvSpPr>
          <p:spPr>
            <a:xfrm>
              <a:off x="2483634" y="474782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৪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3B5940-501F-40D7-AF40-304CE78438F0}"/>
                </a:ext>
              </a:extLst>
            </p:cNvPr>
            <p:cNvSpPr txBox="1"/>
            <p:nvPr/>
          </p:nvSpPr>
          <p:spPr>
            <a:xfrm rot="18141576">
              <a:off x="5903448" y="10947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৬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886AF-A5BD-4243-AB3B-4459B5EC05C9}"/>
                </a:ext>
              </a:extLst>
            </p:cNvPr>
            <p:cNvSpPr txBox="1"/>
            <p:nvPr/>
          </p:nvSpPr>
          <p:spPr>
            <a:xfrm rot="17524520">
              <a:off x="5843444" y="60029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৭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D0CE91-434B-4D01-A3CB-F8E830CBA623}"/>
                </a:ext>
              </a:extLst>
            </p:cNvPr>
            <p:cNvSpPr txBox="1"/>
            <p:nvPr/>
          </p:nvSpPr>
          <p:spPr>
            <a:xfrm>
              <a:off x="3819700" y="5107074"/>
              <a:ext cx="5052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৮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4CAC61-84D9-4929-9852-2BEBB3AF84B4}"/>
                </a:ext>
              </a:extLst>
            </p:cNvPr>
            <p:cNvSpPr txBox="1"/>
            <p:nvPr/>
          </p:nvSpPr>
          <p:spPr>
            <a:xfrm>
              <a:off x="2934482" y="3927806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৯</a:t>
              </a:r>
              <a:endParaRPr 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5E575D-90F1-4853-BA67-C9BB696E2211}"/>
                </a:ext>
              </a:extLst>
            </p:cNvPr>
            <p:cNvSpPr txBox="1"/>
            <p:nvPr/>
          </p:nvSpPr>
          <p:spPr>
            <a:xfrm rot="18869111">
              <a:off x="7102111" y="916860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61D4ED-9ECD-4617-985C-BC9D3E455AC1}"/>
                </a:ext>
              </a:extLst>
            </p:cNvPr>
            <p:cNvSpPr txBox="1"/>
            <p:nvPr/>
          </p:nvSpPr>
          <p:spPr>
            <a:xfrm rot="19046057">
              <a:off x="8032393" y="2186659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B0F0"/>
                  </a:solidFill>
                </a:rPr>
                <a:t>৫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B1F47F-2AF2-4D84-9EB8-80E6526B5E07}"/>
                </a:ext>
              </a:extLst>
            </p:cNvPr>
            <p:cNvSpPr txBox="1"/>
            <p:nvPr/>
          </p:nvSpPr>
          <p:spPr>
            <a:xfrm>
              <a:off x="2956016" y="209112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৫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72BF88-0CA3-4BA2-97BF-0BAF22C86457}"/>
                </a:ext>
              </a:extLst>
            </p:cNvPr>
            <p:cNvSpPr txBox="1"/>
            <p:nvPr/>
          </p:nvSpPr>
          <p:spPr>
            <a:xfrm rot="19809287">
              <a:off x="9219291" y="1438252"/>
              <a:ext cx="236283" cy="36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b="1" dirty="0">
                  <a:solidFill>
                    <a:schemeClr val="accent2">
                      <a:lumMod val="75000"/>
                    </a:schemeClr>
                  </a:solidFill>
                </a:rPr>
                <a:t>৭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272359-1C06-4D2C-BAA3-7021C91AC8E4}"/>
                </a:ext>
              </a:extLst>
            </p:cNvPr>
            <p:cNvSpPr txBox="1"/>
            <p:nvPr/>
          </p:nvSpPr>
          <p:spPr>
            <a:xfrm rot="19364706">
              <a:off x="7710943" y="1101526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ঈ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39F390-9A49-49AE-8BBC-F201C9D4CE0A}"/>
                </a:ext>
              </a:extLst>
            </p:cNvPr>
            <p:cNvSpPr txBox="1"/>
            <p:nvPr/>
          </p:nvSpPr>
          <p:spPr>
            <a:xfrm rot="18662358">
              <a:off x="8979429" y="3989229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2">
                      <a:lumMod val="75000"/>
                    </a:schemeClr>
                  </a:solidFill>
                </a:rPr>
                <a:t>ড়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82F0A7-A2A8-4BD8-83E3-EAE1D282F88E}"/>
                </a:ext>
              </a:extLst>
            </p:cNvPr>
            <p:cNvSpPr txBox="1"/>
            <p:nvPr/>
          </p:nvSpPr>
          <p:spPr>
            <a:xfrm rot="18362950">
              <a:off x="8902880" y="3371908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70C0"/>
                  </a:solidFill>
                </a:rPr>
                <a:t>ন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E46839-F69D-47FB-B64B-9EC9E2C14F9C}"/>
                </a:ext>
              </a:extLst>
            </p:cNvPr>
            <p:cNvSpPr txBox="1"/>
            <p:nvPr/>
          </p:nvSpPr>
          <p:spPr>
            <a:xfrm rot="18910206">
              <a:off x="8460238" y="315121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b="1" dirty="0">
                  <a:solidFill>
                    <a:schemeClr val="accent5">
                      <a:lumMod val="75000"/>
                    </a:schemeClr>
                  </a:solidFill>
                </a:rPr>
                <a:t>ঐ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DE326BE-BB64-4EA6-8004-0E00FC0EE464}"/>
                </a:ext>
              </a:extLst>
            </p:cNvPr>
            <p:cNvSpPr txBox="1"/>
            <p:nvPr/>
          </p:nvSpPr>
          <p:spPr>
            <a:xfrm rot="19118449">
              <a:off x="8909353" y="29363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b="1" dirty="0">
                  <a:solidFill>
                    <a:srgbClr val="FFC000"/>
                  </a:solidFill>
                </a:rPr>
                <a:t>২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971872-795F-4B09-AAFC-4AAB87F3827D}"/>
                </a:ext>
              </a:extLst>
            </p:cNvPr>
            <p:cNvSpPr txBox="1"/>
            <p:nvPr/>
          </p:nvSpPr>
          <p:spPr>
            <a:xfrm>
              <a:off x="5057898" y="4801373"/>
              <a:ext cx="4411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ও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5D0D4A-2FB3-43B7-BB09-C602565DE265}"/>
                </a:ext>
              </a:extLst>
            </p:cNvPr>
            <p:cNvSpPr txBox="1"/>
            <p:nvPr/>
          </p:nvSpPr>
          <p:spPr>
            <a:xfrm rot="19456572">
              <a:off x="10445121" y="416719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75000"/>
                    </a:schemeClr>
                  </a:solidFill>
                </a:rPr>
                <a:t>শ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30A0BA-020A-4493-9F2D-F41BBB17BB00}"/>
                </a:ext>
              </a:extLst>
            </p:cNvPr>
            <p:cNvSpPr txBox="1"/>
            <p:nvPr/>
          </p:nvSpPr>
          <p:spPr>
            <a:xfrm rot="19123854">
              <a:off x="9867176" y="447050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ত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D2DB98-A10B-409F-8F0F-8378D83E8AEC}"/>
                </a:ext>
              </a:extLst>
            </p:cNvPr>
            <p:cNvSpPr txBox="1"/>
            <p:nvPr/>
          </p:nvSpPr>
          <p:spPr>
            <a:xfrm rot="20226579">
              <a:off x="9711728" y="3566929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solidFill>
                    <a:srgbClr val="7030A0"/>
                  </a:solidFill>
                </a:rPr>
                <a:t>ম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A3B7D4F-A8AD-45A5-AB04-8C93DCFD3194}"/>
                </a:ext>
              </a:extLst>
            </p:cNvPr>
            <p:cNvSpPr txBox="1"/>
            <p:nvPr/>
          </p:nvSpPr>
          <p:spPr>
            <a:xfrm>
              <a:off x="8156212" y="269032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2">
                      <a:lumMod val="75000"/>
                    </a:schemeClr>
                  </a:solidFill>
                </a:rPr>
                <a:t>ভ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39A9712-0997-420E-8441-BFBCABDE9190}"/>
                </a:ext>
              </a:extLst>
            </p:cNvPr>
            <p:cNvSpPr txBox="1"/>
            <p:nvPr/>
          </p:nvSpPr>
          <p:spPr>
            <a:xfrm>
              <a:off x="11042750" y="461670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ঈ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B04C47-579D-4F41-A756-08CC0726CAEC}"/>
                </a:ext>
              </a:extLst>
            </p:cNvPr>
            <p:cNvSpPr txBox="1"/>
            <p:nvPr/>
          </p:nvSpPr>
          <p:spPr>
            <a:xfrm rot="20177888">
              <a:off x="11152371" y="282751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2">
                      <a:lumMod val="50000"/>
                    </a:schemeClr>
                  </a:solidFill>
                </a:rPr>
                <a:t>ঢ়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81D9FC-CFAE-47A4-8455-FD01282BEC44}"/>
                </a:ext>
              </a:extLst>
            </p:cNvPr>
            <p:cNvSpPr txBox="1"/>
            <p:nvPr/>
          </p:nvSpPr>
          <p:spPr>
            <a:xfrm rot="21436458">
              <a:off x="11433892" y="436272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B0F0"/>
                  </a:solidFill>
                </a:rPr>
                <a:t>স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AF1835-3C80-4736-B4F8-FEF0B6028DDF}"/>
                </a:ext>
              </a:extLst>
            </p:cNvPr>
            <p:cNvSpPr/>
            <p:nvPr/>
          </p:nvSpPr>
          <p:spPr>
            <a:xfrm rot="20143047">
              <a:off x="10765406" y="2318295"/>
              <a:ext cx="348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ভ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5E39C9-25C2-43EA-8A86-D2857F1BA7BB}"/>
                </a:ext>
              </a:extLst>
            </p:cNvPr>
            <p:cNvSpPr txBox="1"/>
            <p:nvPr/>
          </p:nvSpPr>
          <p:spPr>
            <a:xfrm rot="17909772">
              <a:off x="5168330" y="66037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ত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7A8823-F5FD-4E3D-A71E-D13FAF6BBE4D}"/>
                </a:ext>
              </a:extLst>
            </p:cNvPr>
            <p:cNvSpPr txBox="1"/>
            <p:nvPr/>
          </p:nvSpPr>
          <p:spPr>
            <a:xfrm>
              <a:off x="1345252" y="357673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6BB9A7-30B4-4C6D-BB35-BA8D02447DC3}"/>
              </a:ext>
            </a:extLst>
          </p:cNvPr>
          <p:cNvGrpSpPr/>
          <p:nvPr/>
        </p:nvGrpSpPr>
        <p:grpSpPr>
          <a:xfrm>
            <a:off x="1713580" y="626922"/>
            <a:ext cx="8087393" cy="3942766"/>
            <a:chOff x="1698943" y="629385"/>
            <a:chExt cx="8087393" cy="394276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C4E5663-F2B0-4D9E-B51B-7B75C80EFD26}"/>
                </a:ext>
              </a:extLst>
            </p:cNvPr>
            <p:cNvGrpSpPr/>
            <p:nvPr/>
          </p:nvGrpSpPr>
          <p:grpSpPr>
            <a:xfrm>
              <a:off x="1698943" y="2163273"/>
              <a:ext cx="5859857" cy="2408878"/>
              <a:chOff x="1922253" y="2278466"/>
              <a:chExt cx="5859857" cy="24088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6A1B8B4-8E15-47F2-B129-DC4A38E6522D}"/>
                  </a:ext>
                </a:extLst>
              </p:cNvPr>
              <p:cNvSpPr txBox="1"/>
              <p:nvPr/>
            </p:nvSpPr>
            <p:spPr>
              <a:xfrm>
                <a:off x="1922253" y="2286687"/>
                <a:ext cx="1574470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50800" contourW="12700">
                  <a:bevelT w="133350" h="120650"/>
                </a:sp3d>
              </a:bodyPr>
              <a:lstStyle/>
              <a:p>
                <a:r>
                  <a:rPr lang="bn-IN" sz="15000" dirty="0">
                    <a:solidFill>
                      <a:srgbClr val="0070C0"/>
                    </a:solidFill>
                    <a:cs typeface="Ekushey Godhuli" panose="03080603080002020207" pitchFamily="66"/>
                  </a:rPr>
                  <a:t>ম</a:t>
                </a:r>
                <a:endParaRPr lang="en-US" sz="15000" dirty="0">
                  <a:solidFill>
                    <a:srgbClr val="0070C0"/>
                  </a:solidFill>
                  <a:cs typeface="Ekushey Godhuli" panose="03080603080002020207" pitchFamily="66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1B8F98-7A85-495E-835D-951C20946D3D}"/>
                  </a:ext>
                </a:extLst>
              </p:cNvPr>
              <p:cNvSpPr txBox="1"/>
              <p:nvPr/>
            </p:nvSpPr>
            <p:spPr>
              <a:xfrm>
                <a:off x="3343924" y="2280577"/>
                <a:ext cx="2638864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50800" contourW="12700">
                  <a:bevelT w="114300" h="101600"/>
                  <a:bevelB w="0" h="0"/>
                </a:sp3d>
              </a:bodyPr>
              <a:lstStyle/>
              <a:p>
                <a:r>
                  <a:rPr lang="bn-IN" sz="15000" dirty="0">
                    <a:solidFill>
                      <a:schemeClr val="accent2">
                        <a:lumMod val="75000"/>
                      </a:schemeClr>
                    </a:solidFill>
                    <a:cs typeface="Ekushey Godhuli" panose="03080603080002020207" pitchFamily="66"/>
                  </a:rPr>
                  <a:t>জা</a:t>
                </a:r>
                <a:endParaRPr lang="en-US" sz="15000" dirty="0">
                  <a:solidFill>
                    <a:schemeClr val="accent2">
                      <a:lumMod val="75000"/>
                    </a:schemeClr>
                  </a:solidFill>
                  <a:cs typeface="Ekushey Godhuli" panose="03080603080002020207" pitchFamily="66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7E9EF4-17A3-4264-AA71-B03C895FBC89}"/>
                  </a:ext>
                </a:extLst>
              </p:cNvPr>
              <p:cNvSpPr txBox="1"/>
              <p:nvPr/>
            </p:nvSpPr>
            <p:spPr>
              <a:xfrm>
                <a:off x="5837347" y="2278466"/>
                <a:ext cx="1944763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50800" contourW="12700">
                  <a:bevelT w="133350" h="120650"/>
                  <a:bevelB w="0" h="0"/>
                </a:sp3d>
              </a:bodyPr>
              <a:lstStyle/>
              <a:p>
                <a:r>
                  <a:rPr lang="bn-IN" sz="15000" dirty="0">
                    <a:solidFill>
                      <a:schemeClr val="accent6">
                        <a:lumMod val="50000"/>
                      </a:schemeClr>
                    </a:solidFill>
                    <a:cs typeface="Ekushey Godhuli" panose="03080603080002020207" pitchFamily="66"/>
                  </a:rPr>
                  <a:t>রু</a:t>
                </a:r>
                <a:endParaRPr lang="en-US" sz="15000" dirty="0">
                  <a:solidFill>
                    <a:schemeClr val="accent6">
                      <a:lumMod val="50000"/>
                    </a:schemeClr>
                  </a:solidFill>
                  <a:cs typeface="Ekushey Godhuli" panose="03080603080002020207" pitchFamily="66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ED69CC-401F-45C1-A323-DE72DFDDAF0B}"/>
                </a:ext>
              </a:extLst>
            </p:cNvPr>
            <p:cNvSpPr txBox="1"/>
            <p:nvPr/>
          </p:nvSpPr>
          <p:spPr>
            <a:xfrm>
              <a:off x="2987407" y="1687448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B8E465-B4C5-4875-9382-2367C31EF261}"/>
                </a:ext>
              </a:extLst>
            </p:cNvPr>
            <p:cNvSpPr txBox="1"/>
            <p:nvPr/>
          </p:nvSpPr>
          <p:spPr>
            <a:xfrm>
              <a:off x="3602490" y="184456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21C268F-60E0-49DC-9D25-E2F30D1247DA}"/>
                </a:ext>
              </a:extLst>
            </p:cNvPr>
            <p:cNvSpPr txBox="1"/>
            <p:nvPr/>
          </p:nvSpPr>
          <p:spPr>
            <a:xfrm>
              <a:off x="4265578" y="1044410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ফ</a:t>
              </a:r>
              <a:endParaRPr lang="en-US" sz="2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5921C0-7431-4828-B055-781CAAF6AB56}"/>
                </a:ext>
              </a:extLst>
            </p:cNvPr>
            <p:cNvSpPr txBox="1"/>
            <p:nvPr/>
          </p:nvSpPr>
          <p:spPr>
            <a:xfrm>
              <a:off x="3631232" y="1360044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হ</a:t>
              </a:r>
              <a:endParaRPr lang="en-US" sz="2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244AB9-BA59-48F5-8DA7-F991817AB0AA}"/>
                </a:ext>
              </a:extLst>
            </p:cNvPr>
            <p:cNvSpPr txBox="1"/>
            <p:nvPr/>
          </p:nvSpPr>
          <p:spPr>
            <a:xfrm rot="19872327">
              <a:off x="4784854" y="110343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১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11D52A-EFDA-4F31-B8EE-F73F1F4C6FF0}"/>
                </a:ext>
              </a:extLst>
            </p:cNvPr>
            <p:cNvSpPr txBox="1"/>
            <p:nvPr/>
          </p:nvSpPr>
          <p:spPr>
            <a:xfrm>
              <a:off x="5541136" y="113052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৩</a:t>
              </a:r>
              <a:endParaRPr lang="en-US" sz="2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C42109-3D54-4860-8E38-1BFD039A0652}"/>
                </a:ext>
              </a:extLst>
            </p:cNvPr>
            <p:cNvSpPr txBox="1"/>
            <p:nvPr/>
          </p:nvSpPr>
          <p:spPr>
            <a:xfrm>
              <a:off x="5435187" y="89782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ধ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2ACBAE3-A40E-4CA3-8C3F-EBE091A186B9}"/>
                </a:ext>
              </a:extLst>
            </p:cNvPr>
            <p:cNvSpPr txBox="1"/>
            <p:nvPr/>
          </p:nvSpPr>
          <p:spPr>
            <a:xfrm>
              <a:off x="3772679" y="107995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662C57E-09D5-43AF-A760-963DB44C7414}"/>
                </a:ext>
              </a:extLst>
            </p:cNvPr>
            <p:cNvSpPr txBox="1"/>
            <p:nvPr/>
          </p:nvSpPr>
          <p:spPr>
            <a:xfrm>
              <a:off x="4772827" y="143503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ঈ</a:t>
              </a:r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C684DD-57EA-4ACC-A220-D181F69D4376}"/>
                </a:ext>
              </a:extLst>
            </p:cNvPr>
            <p:cNvSpPr txBox="1"/>
            <p:nvPr/>
          </p:nvSpPr>
          <p:spPr>
            <a:xfrm rot="11815251">
              <a:off x="3784838" y="158666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DDEBACA-E09D-4DF7-BF4E-5DEC4044287D}"/>
                </a:ext>
              </a:extLst>
            </p:cNvPr>
            <p:cNvSpPr txBox="1"/>
            <p:nvPr/>
          </p:nvSpPr>
          <p:spPr>
            <a:xfrm>
              <a:off x="4975458" y="1948375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৩</a:t>
              </a:r>
              <a:endParaRPr lang="en-US" sz="2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CF785B-8BDF-4732-8BC9-6CCC57224406}"/>
                </a:ext>
              </a:extLst>
            </p:cNvPr>
            <p:cNvSpPr txBox="1"/>
            <p:nvPr/>
          </p:nvSpPr>
          <p:spPr>
            <a:xfrm>
              <a:off x="5991526" y="65556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BA8A66-3CB6-446B-97F6-23C2E3EC7750}"/>
                </a:ext>
              </a:extLst>
            </p:cNvPr>
            <p:cNvSpPr txBox="1"/>
            <p:nvPr/>
          </p:nvSpPr>
          <p:spPr>
            <a:xfrm>
              <a:off x="3965298" y="140625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05856BC-90FB-455D-B0B6-C940113D7B48}"/>
                </a:ext>
              </a:extLst>
            </p:cNvPr>
            <p:cNvSpPr txBox="1"/>
            <p:nvPr/>
          </p:nvSpPr>
          <p:spPr>
            <a:xfrm>
              <a:off x="5318028" y="62938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F26006-AC16-43A1-9C44-7652953B652B}"/>
                </a:ext>
              </a:extLst>
            </p:cNvPr>
            <p:cNvSpPr txBox="1"/>
            <p:nvPr/>
          </p:nvSpPr>
          <p:spPr>
            <a:xfrm>
              <a:off x="5248136" y="1299987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85BAE77-52A4-4A70-AF5F-9D3159667A47}"/>
                </a:ext>
              </a:extLst>
            </p:cNvPr>
            <p:cNvSpPr txBox="1"/>
            <p:nvPr/>
          </p:nvSpPr>
          <p:spPr>
            <a:xfrm>
              <a:off x="4458919" y="1701608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90F968-2BBB-4B20-B5C3-ABF38696F06F}"/>
                </a:ext>
              </a:extLst>
            </p:cNvPr>
            <p:cNvSpPr txBox="1"/>
            <p:nvPr/>
          </p:nvSpPr>
          <p:spPr>
            <a:xfrm>
              <a:off x="5317472" y="181533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A9FCB2-6026-4084-B83E-98282DDD5FB2}"/>
                </a:ext>
              </a:extLst>
            </p:cNvPr>
            <p:cNvSpPr txBox="1"/>
            <p:nvPr/>
          </p:nvSpPr>
          <p:spPr>
            <a:xfrm>
              <a:off x="4269255" y="79218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F1332F-D173-4A77-BD65-230E4A20046F}"/>
                </a:ext>
              </a:extLst>
            </p:cNvPr>
            <p:cNvSpPr txBox="1"/>
            <p:nvPr/>
          </p:nvSpPr>
          <p:spPr>
            <a:xfrm>
              <a:off x="4830636" y="767679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A3AFD7-A784-4FC8-863D-FF16426CE826}"/>
                </a:ext>
              </a:extLst>
            </p:cNvPr>
            <p:cNvSpPr txBox="1"/>
            <p:nvPr/>
          </p:nvSpPr>
          <p:spPr>
            <a:xfrm rot="18869111">
              <a:off x="8029398" y="1523862"/>
              <a:ext cx="35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33A66BC-601F-4CF5-8C09-521BEE28C64A}"/>
                </a:ext>
              </a:extLst>
            </p:cNvPr>
            <p:cNvSpPr txBox="1"/>
            <p:nvPr/>
          </p:nvSpPr>
          <p:spPr>
            <a:xfrm rot="18869111">
              <a:off x="8926399" y="2043057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621F4FA-A9EB-40B7-82A7-9C65F900632D}"/>
                </a:ext>
              </a:extLst>
            </p:cNvPr>
            <p:cNvSpPr txBox="1"/>
            <p:nvPr/>
          </p:nvSpPr>
          <p:spPr>
            <a:xfrm rot="18869111">
              <a:off x="8073633" y="2292167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7ACDFD-AF20-4B68-BEC2-9977D3A4844D}"/>
                </a:ext>
              </a:extLst>
            </p:cNvPr>
            <p:cNvSpPr txBox="1"/>
            <p:nvPr/>
          </p:nvSpPr>
          <p:spPr>
            <a:xfrm rot="18869111">
              <a:off x="8540875" y="1505123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92EE18-74FA-4291-9466-0B6BB760B659}"/>
                </a:ext>
              </a:extLst>
            </p:cNvPr>
            <p:cNvSpPr txBox="1"/>
            <p:nvPr/>
          </p:nvSpPr>
          <p:spPr>
            <a:xfrm rot="18987412">
              <a:off x="9011112" y="3023464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55D2A2-CEF8-46D8-B253-A4A0912EE9CC}"/>
                </a:ext>
              </a:extLst>
            </p:cNvPr>
            <p:cNvSpPr txBox="1"/>
            <p:nvPr/>
          </p:nvSpPr>
          <p:spPr>
            <a:xfrm rot="18987412">
              <a:off x="8434574" y="273445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A0C606-6720-41C1-B827-3E23D04C9B21}"/>
                </a:ext>
              </a:extLst>
            </p:cNvPr>
            <p:cNvSpPr txBox="1"/>
            <p:nvPr/>
          </p:nvSpPr>
          <p:spPr>
            <a:xfrm rot="18987412">
              <a:off x="8956496" y="234316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9377DCD-0203-49EB-9CA3-E4586AA0CB56}"/>
                </a:ext>
              </a:extLst>
            </p:cNvPr>
            <p:cNvSpPr txBox="1"/>
            <p:nvPr/>
          </p:nvSpPr>
          <p:spPr>
            <a:xfrm rot="18987412">
              <a:off x="9130940" y="181725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8B9AD2-456F-4F6F-B756-DA13E13CE325}"/>
                </a:ext>
              </a:extLst>
            </p:cNvPr>
            <p:cNvSpPr txBox="1"/>
            <p:nvPr/>
          </p:nvSpPr>
          <p:spPr>
            <a:xfrm rot="19637553">
              <a:off x="7575320" y="131820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8AAFFE5-6937-4E7E-B6B4-CFE4F8E00EA1}"/>
                </a:ext>
              </a:extLst>
            </p:cNvPr>
            <p:cNvSpPr txBox="1"/>
            <p:nvPr/>
          </p:nvSpPr>
          <p:spPr>
            <a:xfrm rot="19637553">
              <a:off x="8686686" y="190709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A1EF92-CBC6-49EA-88CC-A4517F1225AF}"/>
                </a:ext>
              </a:extLst>
            </p:cNvPr>
            <p:cNvSpPr txBox="1"/>
            <p:nvPr/>
          </p:nvSpPr>
          <p:spPr>
            <a:xfrm rot="19637553">
              <a:off x="7967886" y="182933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7E6EF91-B7E8-49EA-8CAF-B6589004CA5D}"/>
                </a:ext>
              </a:extLst>
            </p:cNvPr>
            <p:cNvSpPr txBox="1"/>
            <p:nvPr/>
          </p:nvSpPr>
          <p:spPr>
            <a:xfrm rot="19637553">
              <a:off x="8653890" y="297705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B8F7C1-71DD-424E-81C6-1B24C439B12E}"/>
                </a:ext>
              </a:extLst>
            </p:cNvPr>
            <p:cNvSpPr txBox="1"/>
            <p:nvPr/>
          </p:nvSpPr>
          <p:spPr>
            <a:xfrm rot="18240984">
              <a:off x="8216250" y="2803291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C0C4635-46FB-4BAD-9A98-36A8420AE5D4}"/>
                </a:ext>
              </a:extLst>
            </p:cNvPr>
            <p:cNvSpPr txBox="1"/>
            <p:nvPr/>
          </p:nvSpPr>
          <p:spPr>
            <a:xfrm rot="19444991">
              <a:off x="9171040" y="1541702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5961BFC-E04B-496D-9EAA-1ABF9D93E2F5}"/>
                </a:ext>
              </a:extLst>
            </p:cNvPr>
            <p:cNvSpPr txBox="1"/>
            <p:nvPr/>
          </p:nvSpPr>
          <p:spPr>
            <a:xfrm rot="18240984">
              <a:off x="7310009" y="962175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0C27E57-518C-4B2D-8236-9BD6A339A970}"/>
                </a:ext>
              </a:extLst>
            </p:cNvPr>
            <p:cNvSpPr txBox="1"/>
            <p:nvPr/>
          </p:nvSpPr>
          <p:spPr>
            <a:xfrm rot="18240984">
              <a:off x="9096715" y="2656634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74CDF4D-5051-4685-BEAD-DBFF9D46940A}"/>
                </a:ext>
              </a:extLst>
            </p:cNvPr>
            <p:cNvSpPr txBox="1"/>
            <p:nvPr/>
          </p:nvSpPr>
          <p:spPr>
            <a:xfrm rot="20030530">
              <a:off x="9037904" y="3511728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C00000"/>
                  </a:solidFill>
                </a:rPr>
                <a:t>ষ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5A48AE9-F7A4-4418-8ECF-1806CFA9C0B4}"/>
                </a:ext>
              </a:extLst>
            </p:cNvPr>
            <p:cNvSpPr txBox="1"/>
            <p:nvPr/>
          </p:nvSpPr>
          <p:spPr>
            <a:xfrm rot="19029760">
              <a:off x="9420530" y="258196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B0F0"/>
                  </a:solidFill>
                </a:rPr>
                <a:t>শ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8D2DAE0-793C-4E54-A472-C9185F4553B1}"/>
                </a:ext>
              </a:extLst>
            </p:cNvPr>
            <p:cNvSpPr txBox="1"/>
            <p:nvPr/>
          </p:nvSpPr>
          <p:spPr>
            <a:xfrm rot="19181606">
              <a:off x="8662046" y="258613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2">
                      <a:lumMod val="50000"/>
                    </a:schemeClr>
                  </a:solidFill>
                </a:rPr>
                <a:t>শ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C974303-B219-4449-8CC7-C42348639E01}"/>
              </a:ext>
            </a:extLst>
          </p:cNvPr>
          <p:cNvSpPr txBox="1"/>
          <p:nvPr/>
        </p:nvSpPr>
        <p:spPr>
          <a:xfrm>
            <a:off x="1408306" y="419722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শ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9B08AF-A37B-4C6B-A4AB-FFC659EF7CA1}"/>
              </a:ext>
            </a:extLst>
          </p:cNvPr>
          <p:cNvSpPr txBox="1"/>
          <p:nvPr/>
        </p:nvSpPr>
        <p:spPr>
          <a:xfrm>
            <a:off x="1556274" y="314513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শ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B91138B-93F1-4F74-82BA-9B14E8EC0C31}"/>
              </a:ext>
            </a:extLst>
          </p:cNvPr>
          <p:cNvSpPr txBox="1"/>
          <p:nvPr/>
        </p:nvSpPr>
        <p:spPr>
          <a:xfrm>
            <a:off x="3015906" y="314513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শ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B31638-BC95-41A8-9B29-2B51B8A790D7}"/>
              </a:ext>
            </a:extLst>
          </p:cNvPr>
          <p:cNvSpPr txBox="1"/>
          <p:nvPr/>
        </p:nvSpPr>
        <p:spPr>
          <a:xfrm>
            <a:off x="4802663" y="318163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শ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ED2ABAC-071F-4054-9CB5-F4ECD05080D9}"/>
              </a:ext>
            </a:extLst>
          </p:cNvPr>
          <p:cNvSpPr txBox="1"/>
          <p:nvPr/>
        </p:nvSpPr>
        <p:spPr>
          <a:xfrm>
            <a:off x="4848377" y="267315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অ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22729D-DA0E-40A5-8D52-30A58358B3C6}"/>
              </a:ext>
            </a:extLst>
          </p:cNvPr>
          <p:cNvSpPr txBox="1"/>
          <p:nvPr/>
        </p:nvSpPr>
        <p:spPr>
          <a:xfrm>
            <a:off x="5034580" y="3651019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অ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C8752E7-6C77-4FDD-8371-7046D43F8C20}"/>
              </a:ext>
            </a:extLst>
          </p:cNvPr>
          <p:cNvSpPr txBox="1"/>
          <p:nvPr/>
        </p:nvSpPr>
        <p:spPr>
          <a:xfrm>
            <a:off x="2457003" y="3682264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অ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06CD8C0-DFAC-4B25-A954-39795B7D576B}"/>
              </a:ext>
            </a:extLst>
          </p:cNvPr>
          <p:cNvSpPr txBox="1"/>
          <p:nvPr/>
        </p:nvSpPr>
        <p:spPr>
          <a:xfrm rot="1258261">
            <a:off x="2968820" y="274806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অ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52CC9-FEA9-4AAC-9A53-2E7750B258E3}"/>
              </a:ext>
            </a:extLst>
          </p:cNvPr>
          <p:cNvSpPr txBox="1"/>
          <p:nvPr/>
        </p:nvSpPr>
        <p:spPr>
          <a:xfrm>
            <a:off x="2500815" y="5638677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ম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92A4D6-4249-4331-9DB3-489BD6165840}"/>
              </a:ext>
            </a:extLst>
          </p:cNvPr>
          <p:cNvSpPr txBox="1"/>
          <p:nvPr/>
        </p:nvSpPr>
        <p:spPr>
          <a:xfrm>
            <a:off x="4665776" y="5206488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গ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C422A2-B688-4824-9739-F2A77B33D319}"/>
              </a:ext>
            </a:extLst>
          </p:cNvPr>
          <p:cNvSpPr txBox="1"/>
          <p:nvPr/>
        </p:nvSpPr>
        <p:spPr>
          <a:xfrm>
            <a:off x="1977973" y="501416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খ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BDDCC8B-EC1D-42CD-BC79-67D5AFC97CA0}"/>
              </a:ext>
            </a:extLst>
          </p:cNvPr>
          <p:cNvSpPr txBox="1"/>
          <p:nvPr/>
        </p:nvSpPr>
        <p:spPr>
          <a:xfrm>
            <a:off x="3338809" y="5509616"/>
            <a:ext cx="545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ক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A2ADB0-F2A7-4DDC-8772-39A5F62C7E30}"/>
              </a:ext>
            </a:extLst>
          </p:cNvPr>
          <p:cNvSpPr txBox="1"/>
          <p:nvPr/>
        </p:nvSpPr>
        <p:spPr>
          <a:xfrm>
            <a:off x="4760516" y="6004683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অ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010750-7BEB-4CE4-BF47-C6B5C4BB4BAE}"/>
              </a:ext>
            </a:extLst>
          </p:cNvPr>
          <p:cNvSpPr txBox="1"/>
          <p:nvPr/>
        </p:nvSpPr>
        <p:spPr>
          <a:xfrm>
            <a:off x="6139007" y="589471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জ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B1BC5D8-E128-4C33-83D5-608041F4F7AA}"/>
              </a:ext>
            </a:extLst>
          </p:cNvPr>
          <p:cNvSpPr txBox="1"/>
          <p:nvPr/>
        </p:nvSpPr>
        <p:spPr>
          <a:xfrm>
            <a:off x="3064684" y="600468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ন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EEBA47-8571-46F4-A0A0-E5595E7E97C7}"/>
              </a:ext>
            </a:extLst>
          </p:cNvPr>
          <p:cNvSpPr txBox="1"/>
          <p:nvPr/>
        </p:nvSpPr>
        <p:spPr>
          <a:xfrm>
            <a:off x="2390038" y="6187098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ল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760929-32D7-4F77-8EDB-570EB976FF5C}"/>
              </a:ext>
            </a:extLst>
          </p:cNvPr>
          <p:cNvSpPr txBox="1"/>
          <p:nvPr/>
        </p:nvSpPr>
        <p:spPr>
          <a:xfrm>
            <a:off x="3997617" y="6203202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ঈ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5FDFC77-31AA-4F89-86E7-2D22FFDC6939}"/>
              </a:ext>
            </a:extLst>
          </p:cNvPr>
          <p:cNvSpPr txBox="1"/>
          <p:nvPr/>
        </p:nvSpPr>
        <p:spPr>
          <a:xfrm>
            <a:off x="4137991" y="556040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স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E2BA566-2329-414E-B26E-5DE07853C404}"/>
              </a:ext>
            </a:extLst>
          </p:cNvPr>
          <p:cNvSpPr txBox="1"/>
          <p:nvPr/>
        </p:nvSpPr>
        <p:spPr>
          <a:xfrm>
            <a:off x="5378173" y="5509616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ত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96DE67F-919E-41CF-B9C5-353A6BA1D84D}"/>
              </a:ext>
            </a:extLst>
          </p:cNvPr>
          <p:cNvSpPr txBox="1"/>
          <p:nvPr/>
        </p:nvSpPr>
        <p:spPr>
          <a:xfrm>
            <a:off x="5577754" y="6159276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ট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F52D8E8-AEC0-455F-8FBC-2180B7AFE6E6}"/>
              </a:ext>
            </a:extLst>
          </p:cNvPr>
          <p:cNvSpPr txBox="1"/>
          <p:nvPr/>
        </p:nvSpPr>
        <p:spPr>
          <a:xfrm>
            <a:off x="1877562" y="5751035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প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8D769CA-EB8C-4A5B-A97C-D52307BF4899}"/>
              </a:ext>
            </a:extLst>
          </p:cNvPr>
          <p:cNvSpPr txBox="1"/>
          <p:nvPr/>
        </p:nvSpPr>
        <p:spPr>
          <a:xfrm>
            <a:off x="6746621" y="6203202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ফ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83B54-27AF-4360-AC3C-8C3CA913DE55}"/>
              </a:ext>
            </a:extLst>
          </p:cNvPr>
          <p:cNvSpPr txBox="1"/>
          <p:nvPr/>
        </p:nvSpPr>
        <p:spPr>
          <a:xfrm>
            <a:off x="10336923" y="637471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Bengali</a:t>
            </a:r>
          </a:p>
        </p:txBody>
      </p:sp>
    </p:spTree>
    <p:extLst>
      <p:ext uri="{BB962C8B-B14F-4D97-AF65-F5344CB8AC3E}">
        <p14:creationId xmlns:p14="http://schemas.microsoft.com/office/powerpoint/2010/main" val="9901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C0187ED-A3CC-47EF-A180-2F3877960FEE}"/>
              </a:ext>
            </a:extLst>
          </p:cNvPr>
          <p:cNvGrpSpPr/>
          <p:nvPr/>
        </p:nvGrpSpPr>
        <p:grpSpPr>
          <a:xfrm>
            <a:off x="740975" y="747842"/>
            <a:ext cx="3085694" cy="2411805"/>
            <a:chOff x="2321435" y="1461796"/>
            <a:chExt cx="4040077" cy="2976465"/>
          </a:xfrm>
        </p:grpSpPr>
        <p:pic>
          <p:nvPicPr>
            <p:cNvPr id="3074" name="Picture 2" descr="Background Blue Cartoon Children | Arte di bambino, Immagini di sfondo,  Sfondi">
              <a:extLst>
                <a:ext uri="{FF2B5EF4-FFF2-40B4-BE49-F238E27FC236}">
                  <a16:creationId xmlns:a16="http://schemas.microsoft.com/office/drawing/2014/main" id="{6BF939F0-9543-4C7B-91F4-DA5F9A7CDF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85"/>
            <a:stretch/>
          </p:blipFill>
          <p:spPr bwMode="auto">
            <a:xfrm>
              <a:off x="2321435" y="1461796"/>
              <a:ext cx="4040077" cy="297646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2F8353-ED9E-44E3-8B15-826CF1182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1147268">
              <a:off x="3066200" y="3374261"/>
              <a:ext cx="804742" cy="7559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A17ED3-9047-4691-848E-4EA0204A7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1497622">
              <a:off x="3541217" y="3452609"/>
              <a:ext cx="731583" cy="7559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  <p:pic>
        <p:nvPicPr>
          <p:cNvPr id="3080" name="Picture 8" descr="Seasonal Tree Illustration - Free Vector and PNG | The Graphic Cave">
            <a:extLst>
              <a:ext uri="{FF2B5EF4-FFF2-40B4-BE49-F238E27FC236}">
                <a16:creationId xmlns:a16="http://schemas.microsoft.com/office/drawing/2014/main" id="{7952C008-943B-404E-AEB7-710911972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4" t="17238" r="53761" b="55584"/>
          <a:stretch/>
        </p:blipFill>
        <p:spPr bwMode="auto">
          <a:xfrm>
            <a:off x="8471877" y="1811533"/>
            <a:ext cx="3720123" cy="47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6FD0F5-349C-43CD-99F9-5C34EE3111E0}"/>
              </a:ext>
            </a:extLst>
          </p:cNvPr>
          <p:cNvGrpSpPr/>
          <p:nvPr/>
        </p:nvGrpSpPr>
        <p:grpSpPr>
          <a:xfrm>
            <a:off x="9226475" y="4773823"/>
            <a:ext cx="1717587" cy="1915851"/>
            <a:chOff x="12531878" y="4858569"/>
            <a:chExt cx="2564423" cy="3005175"/>
          </a:xfrm>
        </p:grpSpPr>
        <p:pic>
          <p:nvPicPr>
            <p:cNvPr id="3076" name="Picture 4" descr="Multicultural Kids Playing">
              <a:extLst>
                <a:ext uri="{FF2B5EF4-FFF2-40B4-BE49-F238E27FC236}">
                  <a16:creationId xmlns:a16="http://schemas.microsoft.com/office/drawing/2014/main" id="{FA09ED2B-C59E-4CC2-8E53-26D522D78C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46" r="46581"/>
            <a:stretch/>
          </p:blipFill>
          <p:spPr bwMode="auto">
            <a:xfrm>
              <a:off x="12531878" y="5560890"/>
              <a:ext cx="1709615" cy="2302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Multicultural Kids Playing">
              <a:extLst>
                <a:ext uri="{FF2B5EF4-FFF2-40B4-BE49-F238E27FC236}">
                  <a16:creationId xmlns:a16="http://schemas.microsoft.com/office/drawing/2014/main" id="{1697A224-6C28-4D3C-B1F1-4FB70C222B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81" b="45452"/>
            <a:stretch/>
          </p:blipFill>
          <p:spPr bwMode="auto">
            <a:xfrm>
              <a:off x="13386686" y="4858569"/>
              <a:ext cx="1709615" cy="267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C1C1A2A0-80F8-49F9-A8AE-1260E8733FB2}"/>
              </a:ext>
            </a:extLst>
          </p:cNvPr>
          <p:cNvSpPr/>
          <p:nvPr/>
        </p:nvSpPr>
        <p:spPr>
          <a:xfrm>
            <a:off x="3872819" y="1571645"/>
            <a:ext cx="4552908" cy="1451914"/>
          </a:xfrm>
          <a:prstGeom prst="horizontalScroll">
            <a:avLst/>
          </a:prstGeom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  lessons</a:t>
            </a:r>
          </a:p>
        </p:txBody>
      </p:sp>
      <p:sp>
        <p:nvSpPr>
          <p:cNvPr id="20" name="Scroll: Horizontal 19">
            <a:extLst>
              <a:ext uri="{FF2B5EF4-FFF2-40B4-BE49-F238E27FC236}">
                <a16:creationId xmlns:a16="http://schemas.microsoft.com/office/drawing/2014/main" id="{BFD617A6-788A-44AB-82E3-B0C71C524E7D}"/>
              </a:ext>
            </a:extLst>
          </p:cNvPr>
          <p:cNvSpPr/>
          <p:nvPr/>
        </p:nvSpPr>
        <p:spPr>
          <a:xfrm>
            <a:off x="3961955" y="3307218"/>
            <a:ext cx="4589111" cy="1756155"/>
          </a:xfrm>
          <a:prstGeom prst="horizontalScroll">
            <a:avLst/>
          </a:prstGeom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games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5AF23-60EE-45F0-8DC3-FC624B9657F0}"/>
              </a:ext>
            </a:extLst>
          </p:cNvPr>
          <p:cNvSpPr/>
          <p:nvPr/>
        </p:nvSpPr>
        <p:spPr>
          <a:xfrm>
            <a:off x="1427215" y="569789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বাংলা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Book | Free Stock Photo | Illustration of an open book | # 14392">
            <a:extLst>
              <a:ext uri="{FF2B5EF4-FFF2-40B4-BE49-F238E27FC236}">
                <a16:creationId xmlns:a16="http://schemas.microsoft.com/office/drawing/2014/main" id="{C0BAD164-8FBE-44CB-8EFC-D445B1D8D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21" y="2005239"/>
            <a:ext cx="1262743" cy="6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uzzle Piece | Free Stock Photo | Illustration of a red puzzle piece | #  14977">
            <a:extLst>
              <a:ext uri="{FF2B5EF4-FFF2-40B4-BE49-F238E27FC236}">
                <a16:creationId xmlns:a16="http://schemas.microsoft.com/office/drawing/2014/main" id="{E07868DE-C21C-4E25-8377-CB89C0EA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95" y="3974319"/>
            <a:ext cx="607537" cy="6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uzzle Piece | Free Stock Photo | Illustration of a red puzzle piece | #  14977">
            <a:extLst>
              <a:ext uri="{FF2B5EF4-FFF2-40B4-BE49-F238E27FC236}">
                <a16:creationId xmlns:a16="http://schemas.microsoft.com/office/drawing/2014/main" id="{C77DD7B3-8864-4E53-8CE0-2D27F276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36881">
            <a:off x="4465925" y="3684070"/>
            <a:ext cx="607537" cy="6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ncil | Free Stock Photo | Illustration of a pencil | # 14189">
            <a:extLst>
              <a:ext uri="{FF2B5EF4-FFF2-40B4-BE49-F238E27FC236}">
                <a16:creationId xmlns:a16="http://schemas.microsoft.com/office/drawing/2014/main" id="{A3BD5984-78E4-48B5-A7F7-99559CD1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11" y="1773888"/>
            <a:ext cx="677541" cy="8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9ED2625-6921-425D-BC9A-8CC9FA06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4" y="3821384"/>
            <a:ext cx="1015107" cy="91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8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E00B11-F894-48A5-BA91-7C313E33632C}"/>
              </a:ext>
            </a:extLst>
          </p:cNvPr>
          <p:cNvGrpSpPr/>
          <p:nvPr/>
        </p:nvGrpSpPr>
        <p:grpSpPr>
          <a:xfrm>
            <a:off x="3543396" y="238446"/>
            <a:ext cx="4552908" cy="1697221"/>
            <a:chOff x="3805071" y="1944791"/>
            <a:chExt cx="4552908" cy="1451914"/>
          </a:xfrm>
        </p:grpSpPr>
        <p:sp>
          <p:nvSpPr>
            <p:cNvPr id="12" name="Scroll: Horizontal 11">
              <a:extLst>
                <a:ext uri="{FF2B5EF4-FFF2-40B4-BE49-F238E27FC236}">
                  <a16:creationId xmlns:a16="http://schemas.microsoft.com/office/drawing/2014/main" id="{C1C1A2A0-80F8-49F9-A8AE-1260E8733FB2}"/>
                </a:ext>
              </a:extLst>
            </p:cNvPr>
            <p:cNvSpPr/>
            <p:nvPr/>
          </p:nvSpPr>
          <p:spPr>
            <a:xfrm>
              <a:off x="3805071" y="1944791"/>
              <a:ext cx="4552908" cy="1451914"/>
            </a:xfrm>
            <a:prstGeom prst="horizontalScroll">
              <a:avLst/>
            </a:prstGeom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  lessons</a:t>
              </a:r>
            </a:p>
          </p:txBody>
        </p:sp>
        <p:pic>
          <p:nvPicPr>
            <p:cNvPr id="1026" name="Picture 2" descr="Book | Free Stock Photo | Illustration of an open book | # 14392">
              <a:extLst>
                <a:ext uri="{FF2B5EF4-FFF2-40B4-BE49-F238E27FC236}">
                  <a16:creationId xmlns:a16="http://schemas.microsoft.com/office/drawing/2014/main" id="{C0BAD164-8FBE-44CB-8EFC-D445B1D8D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597" y="2334491"/>
              <a:ext cx="1262743" cy="614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encil | Free Stock Photo | Illustration of a pencil | # 14189">
              <a:extLst>
                <a:ext uri="{FF2B5EF4-FFF2-40B4-BE49-F238E27FC236}">
                  <a16:creationId xmlns:a16="http://schemas.microsoft.com/office/drawing/2014/main" id="{A3BD5984-78E4-48B5-A7F7-99559CD19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859" y="2056511"/>
              <a:ext cx="677541" cy="84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34BD5A7-C59B-44F5-980A-E352D3F513D0}"/>
              </a:ext>
            </a:extLst>
          </p:cNvPr>
          <p:cNvSpPr/>
          <p:nvPr/>
        </p:nvSpPr>
        <p:spPr>
          <a:xfrm>
            <a:off x="3152607" y="1701872"/>
            <a:ext cx="2585760" cy="169722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Reading</a:t>
            </a:r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080B5F91-81C6-49ED-9EE4-E277FF6234D7}"/>
              </a:ext>
            </a:extLst>
          </p:cNvPr>
          <p:cNvSpPr/>
          <p:nvPr/>
        </p:nvSpPr>
        <p:spPr>
          <a:xfrm>
            <a:off x="6429982" y="1624260"/>
            <a:ext cx="2446540" cy="1611838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52" name="Picture 4" descr="Bookworm Book Education - Free vector graphic on Pixabay">
            <a:extLst>
              <a:ext uri="{FF2B5EF4-FFF2-40B4-BE49-F238E27FC236}">
                <a16:creationId xmlns:a16="http://schemas.microsoft.com/office/drawing/2014/main" id="{7E73C913-EF3A-492E-9F06-FB0D0CA9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1" y="2081809"/>
            <a:ext cx="1842312" cy="14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0136D857-AF4C-4F58-8F40-891796E1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7" y="1183719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croll: Horizontal 13">
            <a:extLst>
              <a:ext uri="{FF2B5EF4-FFF2-40B4-BE49-F238E27FC236}">
                <a16:creationId xmlns:a16="http://schemas.microsoft.com/office/drawing/2014/main" id="{8315685D-ADF3-4FE0-992A-7CA652C05922}"/>
              </a:ext>
            </a:extLst>
          </p:cNvPr>
          <p:cNvSpPr/>
          <p:nvPr/>
        </p:nvSpPr>
        <p:spPr>
          <a:xfrm>
            <a:off x="4939087" y="4558911"/>
            <a:ext cx="2730675" cy="169722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sz="2400" b="1" dirty="0">
                <a:solidFill>
                  <a:schemeClr val="bg1"/>
                </a:solidFill>
              </a:rPr>
              <a:t>Pronunciation</a:t>
            </a:r>
          </a:p>
        </p:txBody>
      </p:sp>
      <p:pic>
        <p:nvPicPr>
          <p:cNvPr id="4" name="Picture 2" descr="Singing bird mascot image | Free SVG">
            <a:extLst>
              <a:ext uri="{FF2B5EF4-FFF2-40B4-BE49-F238E27FC236}">
                <a16:creationId xmlns:a16="http://schemas.microsoft.com/office/drawing/2014/main" id="{EDE6A7AE-1F31-470C-B7BC-E19299055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>
            <a:off x="5401065" y="3851558"/>
            <a:ext cx="1279475" cy="13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4076367-AF9A-4EFA-B1BC-F75283A4EEDE}"/>
              </a:ext>
            </a:extLst>
          </p:cNvPr>
          <p:cNvGrpSpPr/>
          <p:nvPr/>
        </p:nvGrpSpPr>
        <p:grpSpPr>
          <a:xfrm>
            <a:off x="1284009" y="3137954"/>
            <a:ext cx="3597038" cy="2713916"/>
            <a:chOff x="1284009" y="3137954"/>
            <a:chExt cx="3597038" cy="2713916"/>
          </a:xfrm>
        </p:grpSpPr>
        <p:sp>
          <p:nvSpPr>
            <p:cNvPr id="10" name="Scroll: Horizontal 9">
              <a:extLst>
                <a:ext uri="{FF2B5EF4-FFF2-40B4-BE49-F238E27FC236}">
                  <a16:creationId xmlns:a16="http://schemas.microsoft.com/office/drawing/2014/main" id="{E104976C-3A9F-4E56-9A85-CE084AD3C74A}"/>
                </a:ext>
              </a:extLst>
            </p:cNvPr>
            <p:cNvSpPr/>
            <p:nvPr/>
          </p:nvSpPr>
          <p:spPr>
            <a:xfrm>
              <a:off x="1509438" y="3137954"/>
              <a:ext cx="2585760" cy="169722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 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Grammar</a:t>
              </a:r>
            </a:p>
          </p:txBody>
        </p:sp>
        <p:pic>
          <p:nvPicPr>
            <p:cNvPr id="1030" name="Picture 6" descr="Free photo Magnifying Glass Boys Learning Observed - Max Pixel">
              <a:extLst>
                <a:ext uri="{FF2B5EF4-FFF2-40B4-BE49-F238E27FC236}">
                  <a16:creationId xmlns:a16="http://schemas.microsoft.com/office/drawing/2014/main" id="{89C4F130-83E1-4E1E-89CF-F14C902D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84009" y="3429000"/>
              <a:ext cx="1139015" cy="144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Free photo Girl Football Fun Kid Soccer Ball Playing Happy - Max Pixel">
              <a:extLst>
                <a:ext uri="{FF2B5EF4-FFF2-40B4-BE49-F238E27FC236}">
                  <a16:creationId xmlns:a16="http://schemas.microsoft.com/office/drawing/2014/main" id="{D73383E1-A802-4D4B-B549-75AA92102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9348" y="3204482"/>
              <a:ext cx="2051699" cy="264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pe eating banana | Free SVG">
              <a:extLst>
                <a:ext uri="{FF2B5EF4-FFF2-40B4-BE49-F238E27FC236}">
                  <a16:creationId xmlns:a16="http://schemas.microsoft.com/office/drawing/2014/main" id="{3DDC2DCC-6FBC-4F29-A4E7-E2A0D7FB3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713" y="4076043"/>
              <a:ext cx="1762436" cy="16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C2038D-0383-4DA6-AE01-4C5B4F6CD63C}"/>
              </a:ext>
            </a:extLst>
          </p:cNvPr>
          <p:cNvGrpSpPr/>
          <p:nvPr/>
        </p:nvGrpSpPr>
        <p:grpSpPr>
          <a:xfrm>
            <a:off x="8029920" y="2599087"/>
            <a:ext cx="3078195" cy="2787143"/>
            <a:chOff x="8029920" y="2599087"/>
            <a:chExt cx="3078195" cy="2787143"/>
          </a:xfrm>
        </p:grpSpPr>
        <p:sp>
          <p:nvSpPr>
            <p:cNvPr id="13" name="Scroll: Horizontal 12">
              <a:extLst>
                <a:ext uri="{FF2B5EF4-FFF2-40B4-BE49-F238E27FC236}">
                  <a16:creationId xmlns:a16="http://schemas.microsoft.com/office/drawing/2014/main" id="{9AE4200E-E4BF-48A7-BCC8-A6DDD7E07E49}"/>
                </a:ext>
              </a:extLst>
            </p:cNvPr>
            <p:cNvSpPr/>
            <p:nvPr/>
          </p:nvSpPr>
          <p:spPr>
            <a:xfrm>
              <a:off x="8063721" y="3168992"/>
              <a:ext cx="261672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 </a:t>
              </a:r>
              <a:r>
                <a:rPr lang="en-US" sz="24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1042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8057ADF0-7FB8-4045-A1AF-1B689B1F0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162085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Farm Piggy Field - Free vector graphic on Pixabay">
              <a:extLst>
                <a:ext uri="{FF2B5EF4-FFF2-40B4-BE49-F238E27FC236}">
                  <a16:creationId xmlns:a16="http://schemas.microsoft.com/office/drawing/2014/main" id="{59AF3180-E976-437C-AC29-F4AC6D45C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Gray Bull Horns - Free vector graphic on Pixabay">
              <a:extLst>
                <a:ext uri="{FF2B5EF4-FFF2-40B4-BE49-F238E27FC236}">
                  <a16:creationId xmlns:a16="http://schemas.microsoft.com/office/drawing/2014/main" id="{B7A4BD44-2BA1-4D47-B454-A0E002430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9461" y="3914289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4A983F61-00CB-4FD6-92BB-97B7BCC40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140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34BD5A7-C59B-44F5-980A-E352D3F513D0}"/>
              </a:ext>
            </a:extLst>
          </p:cNvPr>
          <p:cNvSpPr/>
          <p:nvPr/>
        </p:nvSpPr>
        <p:spPr>
          <a:xfrm>
            <a:off x="4042598" y="228225"/>
            <a:ext cx="3558021" cy="18307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1038" name="Picture 14" descr="The board,book,students,clipart,cartoon - free image from needpix.com">
            <a:extLst>
              <a:ext uri="{FF2B5EF4-FFF2-40B4-BE49-F238E27FC236}">
                <a16:creationId xmlns:a16="http://schemas.microsoft.com/office/drawing/2014/main" id="{4AEACEC7-AB66-44DB-99D1-AB97E20A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81" y="1601333"/>
            <a:ext cx="2216399" cy="22163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4599CFE-6C75-46C7-9B21-7D5639079621}"/>
              </a:ext>
            </a:extLst>
          </p:cNvPr>
          <p:cNvGrpSpPr/>
          <p:nvPr/>
        </p:nvGrpSpPr>
        <p:grpSpPr>
          <a:xfrm>
            <a:off x="1602509" y="1540632"/>
            <a:ext cx="2256925" cy="2256925"/>
            <a:chOff x="1602509" y="1540632"/>
            <a:chExt cx="2256925" cy="2256925"/>
          </a:xfrm>
        </p:grpSpPr>
        <p:pic>
          <p:nvPicPr>
            <p:cNvPr id="11" name="Picture 8" descr="Boy,blackboard,girls,kids,clipart - free image from needpix.com">
              <a:extLst>
                <a:ext uri="{FF2B5EF4-FFF2-40B4-BE49-F238E27FC236}">
                  <a16:creationId xmlns:a16="http://schemas.microsoft.com/office/drawing/2014/main" id="{43DA39B0-C025-4728-8D18-9BE10AB1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509" y="1540632"/>
              <a:ext cx="2256925" cy="22569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491ED2-E64E-457F-B16B-BCDD25CCAB9C}"/>
                </a:ext>
              </a:extLst>
            </p:cNvPr>
            <p:cNvSpPr txBox="1"/>
            <p:nvPr/>
          </p:nvSpPr>
          <p:spPr>
            <a:xfrm>
              <a:off x="2331220" y="2634511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অ আ</a:t>
              </a:r>
            </a:p>
            <a:p>
              <a:r>
                <a:rPr lang="en-US" dirty="0"/>
                <a:t> ক খ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993A48-DEC5-4F7B-BE39-FC1AA3CA0A1C}"/>
              </a:ext>
            </a:extLst>
          </p:cNvPr>
          <p:cNvSpPr txBox="1"/>
          <p:nvPr/>
        </p:nvSpPr>
        <p:spPr>
          <a:xfrm>
            <a:off x="9474646" y="22719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২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26B04-8693-46B9-9450-751A52744149}"/>
              </a:ext>
            </a:extLst>
          </p:cNvPr>
          <p:cNvSpPr txBox="1"/>
          <p:nvPr/>
        </p:nvSpPr>
        <p:spPr>
          <a:xfrm>
            <a:off x="9293290" y="20589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১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588EA3-BAF8-4A71-AE89-859C7DBBB7F2}"/>
              </a:ext>
            </a:extLst>
          </p:cNvPr>
          <p:cNvSpPr txBox="1"/>
          <p:nvPr/>
        </p:nvSpPr>
        <p:spPr>
          <a:xfrm>
            <a:off x="9313812" y="25248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৩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F5551F-07B8-425D-ABA6-94E8141C55BA}"/>
              </a:ext>
            </a:extLst>
          </p:cNvPr>
          <p:cNvSpPr txBox="1"/>
          <p:nvPr/>
        </p:nvSpPr>
        <p:spPr>
          <a:xfrm>
            <a:off x="9579136" y="27503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৪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Scroll: Vertical 42">
            <a:extLst>
              <a:ext uri="{FF2B5EF4-FFF2-40B4-BE49-F238E27FC236}">
                <a16:creationId xmlns:a16="http://schemas.microsoft.com/office/drawing/2014/main" id="{794E985D-B3C1-4257-9EAB-7B4AC0E55336}"/>
              </a:ext>
            </a:extLst>
          </p:cNvPr>
          <p:cNvSpPr/>
          <p:nvPr/>
        </p:nvSpPr>
        <p:spPr>
          <a:xfrm>
            <a:off x="1454379" y="3577159"/>
            <a:ext cx="2319548" cy="152422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Letter</a:t>
            </a:r>
          </a:p>
        </p:txBody>
      </p:sp>
      <p:sp>
        <p:nvSpPr>
          <p:cNvPr id="44" name="Scroll: Vertical 43">
            <a:extLst>
              <a:ext uri="{FF2B5EF4-FFF2-40B4-BE49-F238E27FC236}">
                <a16:creationId xmlns:a16="http://schemas.microsoft.com/office/drawing/2014/main" id="{61997791-0CAA-4EDB-8583-03EB90CCC8FE}"/>
              </a:ext>
            </a:extLst>
          </p:cNvPr>
          <p:cNvSpPr/>
          <p:nvPr/>
        </p:nvSpPr>
        <p:spPr>
          <a:xfrm>
            <a:off x="4543754" y="5049754"/>
            <a:ext cx="2585759" cy="150143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CF40106A-8453-48CE-A0D3-A564D906A858}"/>
              </a:ext>
            </a:extLst>
          </p:cNvPr>
          <p:cNvSpPr/>
          <p:nvPr/>
        </p:nvSpPr>
        <p:spPr>
          <a:xfrm>
            <a:off x="7938076" y="3678995"/>
            <a:ext cx="2274861" cy="150143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Number</a:t>
            </a:r>
          </a:p>
        </p:txBody>
      </p:sp>
      <p:pic>
        <p:nvPicPr>
          <p:cNvPr id="4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5F1DB354-D1F0-ECBC-DBFA-D61D5A045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61" y="269028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FBB65E8-1C25-1E51-925A-9CE38F990698}"/>
              </a:ext>
            </a:extLst>
          </p:cNvPr>
          <p:cNvGrpSpPr/>
          <p:nvPr/>
        </p:nvGrpSpPr>
        <p:grpSpPr>
          <a:xfrm>
            <a:off x="4663259" y="3164045"/>
            <a:ext cx="2470991" cy="2120746"/>
            <a:chOff x="6550774" y="535031"/>
            <a:chExt cx="2774604" cy="2216399"/>
          </a:xfrm>
        </p:grpSpPr>
        <p:pic>
          <p:nvPicPr>
            <p:cNvPr id="1026" name="Picture 2" descr="Images For  Kids Writing Clipart">
              <a:extLst>
                <a:ext uri="{FF2B5EF4-FFF2-40B4-BE49-F238E27FC236}">
                  <a16:creationId xmlns:a16="http://schemas.microsoft.com/office/drawing/2014/main" id="{22893613-555C-B681-2D2E-80DB4AE5A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0774" y="535031"/>
              <a:ext cx="2774604" cy="22163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C954BE-64B8-4B24-8DCC-7B407FD2BED9}"/>
                </a:ext>
              </a:extLst>
            </p:cNvPr>
            <p:cNvSpPr txBox="1"/>
            <p:nvPr/>
          </p:nvSpPr>
          <p:spPr>
            <a:xfrm>
              <a:off x="8200011" y="1151933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b="1" dirty="0">
                  <a:solidFill>
                    <a:schemeClr val="bg1"/>
                  </a:solidFill>
                </a:rPr>
                <a:t> আমি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EF7286-A23E-41EC-98B9-AC0C95B567B7}"/>
                </a:ext>
              </a:extLst>
            </p:cNvPr>
            <p:cNvSpPr txBox="1"/>
            <p:nvPr/>
          </p:nvSpPr>
          <p:spPr>
            <a:xfrm>
              <a:off x="8287783" y="1546390"/>
              <a:ext cx="88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লিখি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6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1675</TotalTime>
  <Words>169</Words>
  <Application>Microsoft Office PowerPoint</Application>
  <PresentationFormat>Widescreen</PresentationFormat>
  <Paragraphs>160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92</cp:revision>
  <dcterms:created xsi:type="dcterms:W3CDTF">2020-07-21T12:20:19Z</dcterms:created>
  <dcterms:modified xsi:type="dcterms:W3CDTF">2023-04-25T02:38:24Z</dcterms:modified>
</cp:coreProperties>
</file>