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71" r:id="rId6"/>
    <p:sldId id="270" r:id="rId7"/>
    <p:sldId id="288" r:id="rId8"/>
    <p:sldId id="287" r:id="rId9"/>
    <p:sldId id="286" r:id="rId10"/>
    <p:sldId id="280" r:id="rId11"/>
    <p:sldId id="284" r:id="rId12"/>
    <p:sldId id="289" r:id="rId13"/>
    <p:sldId id="290" r:id="rId14"/>
    <p:sldId id="291" r:id="rId15"/>
    <p:sldId id="283" r:id="rId16"/>
    <p:sldId id="262" r:id="rId17"/>
    <p:sldId id="264" r:id="rId18"/>
    <p:sldId id="265" r:id="rId19"/>
    <p:sldId id="266" r:id="rId20"/>
    <p:sldId id="274" r:id="rId21"/>
    <p:sldId id="268" r:id="rId22"/>
    <p:sldId id="267" r:id="rId23"/>
    <p:sldId id="281" r:id="rId24"/>
    <p:sldId id="292" r:id="rId25"/>
    <p:sldId id="294" r:id="rId26"/>
    <p:sldId id="293" r:id="rId27"/>
    <p:sldId id="297" r:id="rId28"/>
    <p:sldId id="296" r:id="rId29"/>
    <p:sldId id="295" r:id="rId30"/>
    <p:sldId id="285" r:id="rId31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72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2434" y="3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6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7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3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7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7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5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9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4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2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4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FDB1A-A5DF-4B07-9E87-D30DEF3E7E1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8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5" Type="http://schemas.openxmlformats.org/officeDocument/2006/relationships/image" Target="../media/image2.png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3.m4a"/><Relationship Id="rId1" Type="http://schemas.microsoft.com/office/2007/relationships/media" Target="../media/media13.m4a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4.m4a"/><Relationship Id="rId1" Type="http://schemas.microsoft.com/office/2007/relationships/media" Target="../media/media14.m4a"/><Relationship Id="rId5" Type="http://schemas.openxmlformats.org/officeDocument/2006/relationships/image" Target="../media/image2.png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5.m4a"/><Relationship Id="rId1" Type="http://schemas.microsoft.com/office/2007/relationships/media" Target="../media/media15.m4a"/><Relationship Id="rId5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6.m4a"/><Relationship Id="rId1" Type="http://schemas.microsoft.com/office/2007/relationships/media" Target="../media/media16.m4a"/><Relationship Id="rId5" Type="http://schemas.openxmlformats.org/officeDocument/2006/relationships/image" Target="../media/image2.png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7.m4a"/><Relationship Id="rId1" Type="http://schemas.microsoft.com/office/2007/relationships/media" Target="../media/media17.m4a"/><Relationship Id="rId5" Type="http://schemas.openxmlformats.org/officeDocument/2006/relationships/image" Target="../media/image2.png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8.m4a"/><Relationship Id="rId1" Type="http://schemas.microsoft.com/office/2007/relationships/media" Target="../media/media18.m4a"/><Relationship Id="rId5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9.m4a"/><Relationship Id="rId1" Type="http://schemas.microsoft.com/office/2007/relationships/media" Target="../media/media19.m4a"/><Relationship Id="rId5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0.m4a"/><Relationship Id="rId1" Type="http://schemas.microsoft.com/office/2007/relationships/media" Target="../media/media20.m4a"/><Relationship Id="rId5" Type="http://schemas.openxmlformats.org/officeDocument/2006/relationships/image" Target="../media/image2.png"/><Relationship Id="rId4" Type="http://schemas.openxmlformats.org/officeDocument/2006/relationships/image" Target="../media/image26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2.m4a"/><Relationship Id="rId7" Type="http://schemas.openxmlformats.org/officeDocument/2006/relationships/image" Target="../media/image28.png"/><Relationship Id="rId2" Type="http://schemas.openxmlformats.org/officeDocument/2006/relationships/audio" Target="../media/media21.m4a"/><Relationship Id="rId1" Type="http://schemas.microsoft.com/office/2007/relationships/media" Target="../media/media21.m4a"/><Relationship Id="rId6" Type="http://schemas.openxmlformats.org/officeDocument/2006/relationships/image" Target="../media/image27.jpe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2.m4a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2.m4a"/><Relationship Id="rId1" Type="http://schemas.microsoft.com/office/2007/relationships/media" Target="../media/media22.m4a"/><Relationship Id="rId5" Type="http://schemas.openxmlformats.org/officeDocument/2006/relationships/image" Target="../media/image2.png"/><Relationship Id="rId4" Type="http://schemas.openxmlformats.org/officeDocument/2006/relationships/image" Target="../media/image29.jpe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2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10.m4a"/><Relationship Id="rId7" Type="http://schemas.openxmlformats.org/officeDocument/2006/relationships/image" Target="../media/image11.jpeg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10.m4a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lk Carton Vector Clipart image - Free stock photo - Public ...">
            <a:extLst>
              <a:ext uri="{FF2B5EF4-FFF2-40B4-BE49-F238E27FC236}">
                <a16:creationId xmlns:a16="http://schemas.microsoft.com/office/drawing/2014/main" id="{4E741E7E-E7A9-465A-91AA-BDC147257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696" y="1658268"/>
            <a:ext cx="2252152" cy="344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B80B17-616C-402A-8F1B-9347A3A1B93C}"/>
              </a:ext>
            </a:extLst>
          </p:cNvPr>
          <p:cNvSpPr txBox="1"/>
          <p:nvPr/>
        </p:nvSpPr>
        <p:spPr>
          <a:xfrm>
            <a:off x="1252152" y="1310495"/>
            <a:ext cx="1181734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Milk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দুধ">
            <a:hlinkClick r:id="" action="ppaction://media"/>
            <a:extLst>
              <a:ext uri="{FF2B5EF4-FFF2-40B4-BE49-F238E27FC236}">
                <a16:creationId xmlns:a16="http://schemas.microsoft.com/office/drawing/2014/main" id="{5C76182F-FC0D-4E06-AD47-0CF701B9505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462848" y="7940204"/>
            <a:ext cx="304800" cy="304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3989BAE-3280-E040-6E67-2098BFDACBC1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5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1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Apple | Free Stock Photo | Illustration of a red apple | # 11436">
            <a:extLst>
              <a:ext uri="{FF2B5EF4-FFF2-40B4-BE49-F238E27FC236}">
                <a16:creationId xmlns:a16="http://schemas.microsoft.com/office/drawing/2014/main" id="{03A15914-4E73-4C8C-A0D8-A11C229CC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514" y="1743813"/>
            <a:ext cx="2917323" cy="306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447DC7A-AEDB-4761-922F-6D2F41F9EE89}"/>
              </a:ext>
            </a:extLst>
          </p:cNvPr>
          <p:cNvSpPr txBox="1"/>
          <p:nvPr/>
        </p:nvSpPr>
        <p:spPr>
          <a:xfrm>
            <a:off x="4153207" y="1299260"/>
            <a:ext cx="1452641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Apple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4" name="আপেল">
            <a:hlinkClick r:id="" action="ppaction://media"/>
            <a:extLst>
              <a:ext uri="{FF2B5EF4-FFF2-40B4-BE49-F238E27FC236}">
                <a16:creationId xmlns:a16="http://schemas.microsoft.com/office/drawing/2014/main" id="{B8D9C797-DF8A-4D8E-B3B0-6DC58077A99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102277" y="8143103"/>
            <a:ext cx="304800" cy="304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EBFAFEA-169D-BFEA-AFE3-7DEC4FF68A30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2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4E48A9A-AE00-4A31-9065-6BDD32FCDBC4}"/>
              </a:ext>
            </a:extLst>
          </p:cNvPr>
          <p:cNvSpPr txBox="1"/>
          <p:nvPr/>
        </p:nvSpPr>
        <p:spPr>
          <a:xfrm>
            <a:off x="1143767" y="1308430"/>
            <a:ext cx="1722999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Mango</a:t>
            </a:r>
            <a:r>
              <a:rPr lang="bn-I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</a:p>
        </p:txBody>
      </p:sp>
      <p:pic>
        <p:nvPicPr>
          <p:cNvPr id="1028" name="Picture 4" descr="Image result for mango clipart">
            <a:extLst>
              <a:ext uri="{FF2B5EF4-FFF2-40B4-BE49-F238E27FC236}">
                <a16:creationId xmlns:a16="http://schemas.microsoft.com/office/drawing/2014/main" id="{4B9333D5-F564-4165-B592-211565457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2923" y1="3472" x2="52923" y2="34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470" y="1952695"/>
            <a:ext cx="2498639" cy="284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B6346A7-AB91-1C18-34D9-11E13CE16087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1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842A53E-0AD5-4104-9750-856FB273D617}"/>
              </a:ext>
            </a:extLst>
          </p:cNvPr>
          <p:cNvSpPr txBox="1"/>
          <p:nvPr/>
        </p:nvSpPr>
        <p:spPr>
          <a:xfrm>
            <a:off x="2965473" y="1310495"/>
            <a:ext cx="2578591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Watermelon</a:t>
            </a:r>
          </a:p>
        </p:txBody>
      </p:sp>
      <p:pic>
        <p:nvPicPr>
          <p:cNvPr id="1030" name="Picture 6" descr="Image result for watermelon clipart">
            <a:extLst>
              <a:ext uri="{FF2B5EF4-FFF2-40B4-BE49-F238E27FC236}">
                <a16:creationId xmlns:a16="http://schemas.microsoft.com/office/drawing/2014/main" id="{E6968D01-6371-4F37-8F8F-82F9C3D5E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5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107" y="2219102"/>
            <a:ext cx="2955324" cy="271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1AC3D95-B081-73EC-B63B-087A9C889B81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8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4A62AA8-9793-4986-A7C0-D51ECB7BC499}"/>
              </a:ext>
            </a:extLst>
          </p:cNvPr>
          <p:cNvSpPr txBox="1"/>
          <p:nvPr/>
        </p:nvSpPr>
        <p:spPr>
          <a:xfrm>
            <a:off x="1158115" y="1248873"/>
            <a:ext cx="2303836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Pineapple  </a:t>
            </a:r>
          </a:p>
        </p:txBody>
      </p:sp>
      <p:pic>
        <p:nvPicPr>
          <p:cNvPr id="1032" name="Picture 8" descr="Image result for pineapple clipart">
            <a:extLst>
              <a:ext uri="{FF2B5EF4-FFF2-40B4-BE49-F238E27FC236}">
                <a16:creationId xmlns:a16="http://schemas.microsoft.com/office/drawing/2014/main" id="{FE907E47-AB50-4875-969E-95F74AA25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9" b="98222" l="889" r="97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411" y="1895204"/>
            <a:ext cx="3325177" cy="332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BA70CF8-C02A-8F48-9916-1215E38D0147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34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3447DC7A-AEDB-4761-922F-6D2F41F9EE89}"/>
              </a:ext>
            </a:extLst>
          </p:cNvPr>
          <p:cNvSpPr txBox="1"/>
          <p:nvPr/>
        </p:nvSpPr>
        <p:spPr>
          <a:xfrm>
            <a:off x="1252152" y="1310495"/>
            <a:ext cx="1627946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Pear</a:t>
            </a:r>
            <a:r>
              <a:rPr lang="bn-I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</a:p>
        </p:txBody>
      </p:sp>
      <p:pic>
        <p:nvPicPr>
          <p:cNvPr id="1034" name="Picture 10" descr="Image result for pear clipart">
            <a:extLst>
              <a:ext uri="{FF2B5EF4-FFF2-40B4-BE49-F238E27FC236}">
                <a16:creationId xmlns:a16="http://schemas.microsoft.com/office/drawing/2014/main" id="{1251EA9D-00EC-4CCD-99A1-636A3C46F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1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137" y="1754660"/>
            <a:ext cx="2666705" cy="325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2C65EE-8B92-F35E-D2E2-6D8EF5AEF1F1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62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22A980-9E3C-49DE-B0CE-206692416DD8}"/>
              </a:ext>
            </a:extLst>
          </p:cNvPr>
          <p:cNvGrpSpPr/>
          <p:nvPr/>
        </p:nvGrpSpPr>
        <p:grpSpPr>
          <a:xfrm>
            <a:off x="2376810" y="1658802"/>
            <a:ext cx="2042596" cy="3213271"/>
            <a:chOff x="2715367" y="-837512"/>
            <a:chExt cx="5427255" cy="6491932"/>
          </a:xfrm>
        </p:grpSpPr>
        <p:pic>
          <p:nvPicPr>
            <p:cNvPr id="2052" name="Picture 4" descr="Sugarbox with orange lid vector image | Free SVG">
              <a:extLst>
                <a:ext uri="{FF2B5EF4-FFF2-40B4-BE49-F238E27FC236}">
                  <a16:creationId xmlns:a16="http://schemas.microsoft.com/office/drawing/2014/main" id="{CF9E82BD-12EE-41BA-8CB9-FB67F22C7B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5367" y="-837512"/>
              <a:ext cx="5427255" cy="6491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8C4C75E-90BD-4D7B-A294-447ACA800712}"/>
                </a:ext>
              </a:extLst>
            </p:cNvPr>
            <p:cNvSpPr txBox="1"/>
            <p:nvPr/>
          </p:nvSpPr>
          <p:spPr>
            <a:xfrm rot="20826247">
              <a:off x="5449366" y="-128878"/>
              <a:ext cx="2619768" cy="932725"/>
            </a:xfrm>
            <a:prstGeom prst="rect">
              <a:avLst/>
            </a:prstGeom>
            <a:noFill/>
            <a:scene3d>
              <a:camera prst="orthographicFront">
                <a:rot lat="1965912" lon="20235217" rev="21463279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sugar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98AB92E-F8B8-45F2-8EDA-FB49397E6EC6}"/>
              </a:ext>
            </a:extLst>
          </p:cNvPr>
          <p:cNvSpPr txBox="1"/>
          <p:nvPr/>
        </p:nvSpPr>
        <p:spPr>
          <a:xfrm>
            <a:off x="1197705" y="1310494"/>
            <a:ext cx="1606658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Sugar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</a:p>
        </p:txBody>
      </p:sp>
      <p:pic>
        <p:nvPicPr>
          <p:cNvPr id="2" name="AUDIO-2021-01-13-13-02-49">
            <a:hlinkClick r:id="" action="ppaction://media"/>
            <a:extLst>
              <a:ext uri="{FF2B5EF4-FFF2-40B4-BE49-F238E27FC236}">
                <a16:creationId xmlns:a16="http://schemas.microsoft.com/office/drawing/2014/main" id="{E822C78F-3882-4659-B5EC-85916ECD0D9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484605" y="8217243"/>
            <a:ext cx="304800" cy="304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64AC4D-DA38-FF68-7EDA-F55DD3DA9EB0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7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3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ood,eat,salt,shaker,eating - free image from needpix.com">
            <a:extLst>
              <a:ext uri="{FF2B5EF4-FFF2-40B4-BE49-F238E27FC236}">
                <a16:creationId xmlns:a16="http://schemas.microsoft.com/office/drawing/2014/main" id="{33002300-3904-413F-BA2D-F26C8E405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205" y="1870556"/>
            <a:ext cx="1794570" cy="312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5A4D71-74B8-4726-A5C5-3405DEF21E3D}"/>
              </a:ext>
            </a:extLst>
          </p:cNvPr>
          <p:cNvSpPr txBox="1"/>
          <p:nvPr/>
        </p:nvSpPr>
        <p:spPr>
          <a:xfrm>
            <a:off x="4409734" y="1310495"/>
            <a:ext cx="1465466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Salt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</a:p>
        </p:txBody>
      </p:sp>
      <p:pic>
        <p:nvPicPr>
          <p:cNvPr id="4" name="নুন">
            <a:hlinkClick r:id="" action="ppaction://media"/>
            <a:extLst>
              <a:ext uri="{FF2B5EF4-FFF2-40B4-BE49-F238E27FC236}">
                <a16:creationId xmlns:a16="http://schemas.microsoft.com/office/drawing/2014/main" id="{45E1BDA0-AFEF-41A6-85A8-AD1C807CB5E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423086" y="7894720"/>
            <a:ext cx="304800" cy="304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5C46F27-7963-9E7E-81B8-61104D800042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4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6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Bowl of rice | Free SVG">
            <a:extLst>
              <a:ext uri="{FF2B5EF4-FFF2-40B4-BE49-F238E27FC236}">
                <a16:creationId xmlns:a16="http://schemas.microsoft.com/office/drawing/2014/main" id="{8C590B8A-AE14-4813-A319-EBB17D9FF8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0" b="13358"/>
          <a:stretch/>
        </p:blipFill>
        <p:spPr bwMode="auto">
          <a:xfrm>
            <a:off x="1503919" y="2257259"/>
            <a:ext cx="3846553" cy="270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2BAEFA-EE1B-4BBB-A430-09F6D967ECFE}"/>
              </a:ext>
            </a:extLst>
          </p:cNvPr>
          <p:cNvSpPr txBox="1"/>
          <p:nvPr/>
        </p:nvSpPr>
        <p:spPr>
          <a:xfrm>
            <a:off x="4301087" y="1460712"/>
            <a:ext cx="1049385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Rice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</a:p>
        </p:txBody>
      </p:sp>
      <p:pic>
        <p:nvPicPr>
          <p:cNvPr id="2" name="ভাত">
            <a:hlinkClick r:id="" action="ppaction://media"/>
            <a:extLst>
              <a:ext uri="{FF2B5EF4-FFF2-40B4-BE49-F238E27FC236}">
                <a16:creationId xmlns:a16="http://schemas.microsoft.com/office/drawing/2014/main" id="{A4C47159-3757-4F0A-8C2F-65B3A0BBD37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50473" y="7927209"/>
            <a:ext cx="304800" cy="304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44C72D8-F2C9-7DC3-EFCF-20DF4C716D19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2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6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Vector clip art of meat on bone | Public domain vectors">
            <a:extLst>
              <a:ext uri="{FF2B5EF4-FFF2-40B4-BE49-F238E27FC236}">
                <a16:creationId xmlns:a16="http://schemas.microsoft.com/office/drawing/2014/main" id="{E83287DA-CB34-4291-B5DC-D10D5ECA2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80" y="2264031"/>
            <a:ext cx="3680255" cy="276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FC9AF1-F1BD-4F41-AA1D-0B0B52B0D7FF}"/>
              </a:ext>
            </a:extLst>
          </p:cNvPr>
          <p:cNvSpPr txBox="1"/>
          <p:nvPr/>
        </p:nvSpPr>
        <p:spPr>
          <a:xfrm>
            <a:off x="1313936" y="1484350"/>
            <a:ext cx="186993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Meat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</a:p>
        </p:txBody>
      </p:sp>
      <p:pic>
        <p:nvPicPr>
          <p:cNvPr id="2" name="মাংস">
            <a:hlinkClick r:id="" action="ppaction://media"/>
            <a:extLst>
              <a:ext uri="{FF2B5EF4-FFF2-40B4-BE49-F238E27FC236}">
                <a16:creationId xmlns:a16="http://schemas.microsoft.com/office/drawing/2014/main" id="{9ED206E3-9780-4198-B207-8129957E165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401962" y="8079609"/>
            <a:ext cx="304800" cy="304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E7AAD8E-59BC-DB00-33FB-1B63839D9024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8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7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Fish,feed,fry,free vector graphics,free pictures - free image from ...">
            <a:extLst>
              <a:ext uri="{FF2B5EF4-FFF2-40B4-BE49-F238E27FC236}">
                <a16:creationId xmlns:a16="http://schemas.microsoft.com/office/drawing/2014/main" id="{80DEBEAB-FC10-43C9-91A0-0D3D756DF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821" y="2476055"/>
            <a:ext cx="3822357" cy="227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7D0847-9A8F-4B5A-98EC-91415B7CBBE2}"/>
              </a:ext>
            </a:extLst>
          </p:cNvPr>
          <p:cNvSpPr txBox="1"/>
          <p:nvPr/>
        </p:nvSpPr>
        <p:spPr>
          <a:xfrm>
            <a:off x="4310301" y="1392177"/>
            <a:ext cx="1295547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Fish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</a:p>
        </p:txBody>
      </p:sp>
      <p:pic>
        <p:nvPicPr>
          <p:cNvPr id="2" name="মাছ">
            <a:hlinkClick r:id="" action="ppaction://media"/>
            <a:extLst>
              <a:ext uri="{FF2B5EF4-FFF2-40B4-BE49-F238E27FC236}">
                <a16:creationId xmlns:a16="http://schemas.microsoft.com/office/drawing/2014/main" id="{8E9C00F3-6C62-40D9-9602-7A207B9BDEA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180356" y="7927209"/>
            <a:ext cx="304800" cy="304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6BD7E1A-47D6-CA16-BB89-024C049066A9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9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4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Bread with knife on cutting board | Public domain vectors">
            <a:extLst>
              <a:ext uri="{FF2B5EF4-FFF2-40B4-BE49-F238E27FC236}">
                <a16:creationId xmlns:a16="http://schemas.microsoft.com/office/drawing/2014/main" id="{8A02E166-2B2B-4C23-8D79-323709F53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415" y="2769260"/>
            <a:ext cx="4007169" cy="201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33E54B-26A2-4C18-AB97-9D9E11033509}"/>
              </a:ext>
            </a:extLst>
          </p:cNvPr>
          <p:cNvSpPr txBox="1"/>
          <p:nvPr/>
        </p:nvSpPr>
        <p:spPr>
          <a:xfrm>
            <a:off x="4100057" y="1310495"/>
            <a:ext cx="1870640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Bread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</a:p>
        </p:txBody>
      </p:sp>
      <p:pic>
        <p:nvPicPr>
          <p:cNvPr id="2" name="পাঁউরুটি">
            <a:hlinkClick r:id="" action="ppaction://media"/>
            <a:extLst>
              <a:ext uri="{FF2B5EF4-FFF2-40B4-BE49-F238E27FC236}">
                <a16:creationId xmlns:a16="http://schemas.microsoft.com/office/drawing/2014/main" id="{C645D000-2843-416C-AD6A-EE97AFCB530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158049" y="7566454"/>
            <a:ext cx="304800" cy="304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B071EA3-A742-298D-4A8E-5001537873FB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6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9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French fries in box vector clip art | Public domain vectors">
            <a:extLst>
              <a:ext uri="{FF2B5EF4-FFF2-40B4-BE49-F238E27FC236}">
                <a16:creationId xmlns:a16="http://schemas.microsoft.com/office/drawing/2014/main" id="{765118CA-6F0B-4941-A301-35D099CDA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40" y="2011482"/>
            <a:ext cx="2405569" cy="315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A01AC8-341E-40A2-B6A5-01D089B759E4}"/>
              </a:ext>
            </a:extLst>
          </p:cNvPr>
          <p:cNvSpPr txBox="1"/>
          <p:nvPr/>
        </p:nvSpPr>
        <p:spPr>
          <a:xfrm>
            <a:off x="1252151" y="1310494"/>
            <a:ext cx="2736262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French Fries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2" name="আলুভাজা">
            <a:hlinkClick r:id="" action="ppaction://media"/>
            <a:extLst>
              <a:ext uri="{FF2B5EF4-FFF2-40B4-BE49-F238E27FC236}">
                <a16:creationId xmlns:a16="http://schemas.microsoft.com/office/drawing/2014/main" id="{7DDFAB89-8A23-4F7E-B7D8-D7135791DA1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 flipV="1">
            <a:off x="5554362" y="8200236"/>
            <a:ext cx="428368" cy="42836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AC790F-FBE0-2695-054A-B27CA65104BD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7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6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Vector illustration of yogurt cup | Public domain vectors">
            <a:extLst>
              <a:ext uri="{FF2B5EF4-FFF2-40B4-BE49-F238E27FC236}">
                <a16:creationId xmlns:a16="http://schemas.microsoft.com/office/drawing/2014/main" id="{54413623-6137-4135-98CC-65AE2A774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499" y="1988343"/>
            <a:ext cx="2734963" cy="344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B60C63-810B-48D4-8B2A-E48071C8E82E}"/>
              </a:ext>
            </a:extLst>
          </p:cNvPr>
          <p:cNvSpPr txBox="1"/>
          <p:nvPr/>
        </p:nvSpPr>
        <p:spPr>
          <a:xfrm>
            <a:off x="4033303" y="1310495"/>
            <a:ext cx="157254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Yogurt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দই">
            <a:hlinkClick r:id="" action="ppaction://media"/>
            <a:extLst>
              <a:ext uri="{FF2B5EF4-FFF2-40B4-BE49-F238E27FC236}">
                <a16:creationId xmlns:a16="http://schemas.microsoft.com/office/drawing/2014/main" id="{4A8DFB9C-C91C-4F23-AAB6-09DEC344E0E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72664" y="8283146"/>
            <a:ext cx="304800" cy="304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77F02C-F19A-514B-D8D6-68F92B6AE13D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2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5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Vegetables vector graphics | Public domain vectors">
            <a:extLst>
              <a:ext uri="{FF2B5EF4-FFF2-40B4-BE49-F238E27FC236}">
                <a16:creationId xmlns:a16="http://schemas.microsoft.com/office/drawing/2014/main" id="{163603ED-E1A0-49DE-9ED6-9A058E9C8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304" y="2168988"/>
            <a:ext cx="3715392" cy="292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1B54A4-6C9F-4508-B114-280A9FA90944}"/>
              </a:ext>
            </a:extLst>
          </p:cNvPr>
          <p:cNvSpPr txBox="1"/>
          <p:nvPr/>
        </p:nvSpPr>
        <p:spPr>
          <a:xfrm>
            <a:off x="1252152" y="1310495"/>
            <a:ext cx="2416687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Vegetables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সব্জী">
            <a:hlinkClick r:id="" action="ppaction://media"/>
            <a:extLst>
              <a:ext uri="{FF2B5EF4-FFF2-40B4-BE49-F238E27FC236}">
                <a16:creationId xmlns:a16="http://schemas.microsoft.com/office/drawing/2014/main" id="{A6A61BC3-14D6-4F92-A41F-C72931B8124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36059" y="8299622"/>
            <a:ext cx="304800" cy="304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92A8BD7-0ACA-D385-E26E-795EE414CB81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5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4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dible plant | Free SVG">
            <a:extLst>
              <a:ext uri="{FF2B5EF4-FFF2-40B4-BE49-F238E27FC236}">
                <a16:creationId xmlns:a16="http://schemas.microsoft.com/office/drawing/2014/main" id="{D1358D89-7847-4A6F-A121-D8881C1A1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141" y="2134496"/>
            <a:ext cx="3602508" cy="26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22A4610-EF3D-4513-AC60-1EF25BAD0B28}"/>
              </a:ext>
            </a:extLst>
          </p:cNvPr>
          <p:cNvSpPr txBox="1"/>
          <p:nvPr/>
        </p:nvSpPr>
        <p:spPr>
          <a:xfrm>
            <a:off x="3912972" y="1399330"/>
            <a:ext cx="163109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Potato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</a:p>
        </p:txBody>
      </p:sp>
      <p:pic>
        <p:nvPicPr>
          <p:cNvPr id="21" name="আলু">
            <a:hlinkClick r:id="" action="ppaction://media"/>
            <a:extLst>
              <a:ext uri="{FF2B5EF4-FFF2-40B4-BE49-F238E27FC236}">
                <a16:creationId xmlns:a16="http://schemas.microsoft.com/office/drawing/2014/main" id="{F716BF11-546C-4CE4-A225-423E1C4CBA1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64444" y="3816874"/>
            <a:ext cx="304800" cy="304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396903-5237-4485-52F3-9B90DF3EAA87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3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54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Two Carrots Free Stock Photo - Public Domain Pictures">
            <a:extLst>
              <a:ext uri="{FF2B5EF4-FFF2-40B4-BE49-F238E27FC236}">
                <a16:creationId xmlns:a16="http://schemas.microsoft.com/office/drawing/2014/main" id="{8A47ED40-BF7B-4E90-892E-35B329D0A3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" t="12173" r="3236" b="11359"/>
          <a:stretch/>
        </p:blipFill>
        <p:spPr bwMode="auto">
          <a:xfrm>
            <a:off x="1695920" y="1746422"/>
            <a:ext cx="3585846" cy="293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B29B124-AA14-4632-83A0-5B09BE33A69A}"/>
              </a:ext>
            </a:extLst>
          </p:cNvPr>
          <p:cNvSpPr txBox="1"/>
          <p:nvPr/>
        </p:nvSpPr>
        <p:spPr>
          <a:xfrm>
            <a:off x="1313936" y="1310495"/>
            <a:ext cx="2051332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Carrot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</a:p>
        </p:txBody>
      </p:sp>
      <p:pic>
        <p:nvPicPr>
          <p:cNvPr id="22" name="গাজর">
            <a:hlinkClick r:id="" action="ppaction://media"/>
            <a:extLst>
              <a:ext uri="{FF2B5EF4-FFF2-40B4-BE49-F238E27FC236}">
                <a16:creationId xmlns:a16="http://schemas.microsoft.com/office/drawing/2014/main" id="{AED78385-69A8-431D-A1BB-EFBD968B2A3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934368" y="3889414"/>
            <a:ext cx="304800" cy="304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DB32067-246F-66E1-F1F6-8610AFB8F6DB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3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7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48A331-455D-4164-B1D6-86088C07FC53}"/>
              </a:ext>
            </a:extLst>
          </p:cNvPr>
          <p:cNvGrpSpPr/>
          <p:nvPr/>
        </p:nvGrpSpPr>
        <p:grpSpPr>
          <a:xfrm>
            <a:off x="1887311" y="1705234"/>
            <a:ext cx="3144511" cy="3367552"/>
            <a:chOff x="994203" y="882221"/>
            <a:chExt cx="5104371" cy="5413032"/>
          </a:xfrm>
        </p:grpSpPr>
        <p:pic>
          <p:nvPicPr>
            <p:cNvPr id="9" name="Picture 4" descr="Page 13 | 758 free Chop photos download, sort by aesthetic score ...">
              <a:extLst>
                <a:ext uri="{FF2B5EF4-FFF2-40B4-BE49-F238E27FC236}">
                  <a16:creationId xmlns:a16="http://schemas.microsoft.com/office/drawing/2014/main" id="{9F524D6F-CC34-4137-8BF0-FD12052F84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17" t="414" r="2192"/>
            <a:stretch/>
          </p:blipFill>
          <p:spPr bwMode="auto">
            <a:xfrm>
              <a:off x="994203" y="882221"/>
              <a:ext cx="2858531" cy="2845658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Cucumber | Free SVG">
              <a:extLst>
                <a:ext uri="{FF2B5EF4-FFF2-40B4-BE49-F238E27FC236}">
                  <a16:creationId xmlns:a16="http://schemas.microsoft.com/office/drawing/2014/main" id="{63ED6872-E4C0-4767-9D27-85E7C1D2A9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6074" y="1761353"/>
              <a:ext cx="4762500" cy="4533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7313496-11C1-409C-B626-FADE6A743007}"/>
              </a:ext>
            </a:extLst>
          </p:cNvPr>
          <p:cNvSpPr txBox="1"/>
          <p:nvPr/>
        </p:nvSpPr>
        <p:spPr>
          <a:xfrm>
            <a:off x="3398108" y="1310495"/>
            <a:ext cx="2547492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Cucumber</a:t>
            </a:r>
            <a:r>
              <a:rPr lang="bn-I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</a:p>
        </p:txBody>
      </p:sp>
      <p:pic>
        <p:nvPicPr>
          <p:cNvPr id="23" name="শশা">
            <a:hlinkClick r:id="" action="ppaction://media"/>
            <a:extLst>
              <a:ext uri="{FF2B5EF4-FFF2-40B4-BE49-F238E27FC236}">
                <a16:creationId xmlns:a16="http://schemas.microsoft.com/office/drawing/2014/main" id="{0F70E13A-8F71-4F37-A0D3-A7C8BD1D410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02029" y="8005746"/>
            <a:ext cx="304800" cy="304800"/>
          </a:xfrm>
          <a:prstGeom prst="rect">
            <a:avLst/>
          </a:prstGeom>
        </p:spPr>
      </p:pic>
      <p:pic>
        <p:nvPicPr>
          <p:cNvPr id="24" name="ট্মেটো">
            <a:hlinkClick r:id="" action="ppaction://media"/>
            <a:extLst>
              <a:ext uri="{FF2B5EF4-FFF2-40B4-BE49-F238E27FC236}">
                <a16:creationId xmlns:a16="http://schemas.microsoft.com/office/drawing/2014/main" id="{FC544C47-7E39-4749-A503-8ED86EB7B3A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251171" y="8158146"/>
            <a:ext cx="304800" cy="304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692F136-5226-DCB9-9AED-8EFE4904B920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1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92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39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572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Tomato vector image | Public domain vectors">
            <a:extLst>
              <a:ext uri="{FF2B5EF4-FFF2-40B4-BE49-F238E27FC236}">
                <a16:creationId xmlns:a16="http://schemas.microsoft.com/office/drawing/2014/main" id="{B0383E09-4770-4B12-962E-2D568AA1C7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2" t="4843" r="12138" b="19468"/>
          <a:stretch/>
        </p:blipFill>
        <p:spPr bwMode="auto">
          <a:xfrm>
            <a:off x="2137718" y="2332333"/>
            <a:ext cx="2520779" cy="252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6D973F-FEB2-4674-8355-6D320ED1BECE}"/>
              </a:ext>
            </a:extLst>
          </p:cNvPr>
          <p:cNvSpPr txBox="1"/>
          <p:nvPr/>
        </p:nvSpPr>
        <p:spPr>
          <a:xfrm>
            <a:off x="1257825" y="1318733"/>
            <a:ext cx="1625188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Tomato</a:t>
            </a:r>
          </a:p>
        </p:txBody>
      </p:sp>
      <p:pic>
        <p:nvPicPr>
          <p:cNvPr id="24" name="ট্মেটো">
            <a:hlinkClick r:id="" action="ppaction://media"/>
            <a:extLst>
              <a:ext uri="{FF2B5EF4-FFF2-40B4-BE49-F238E27FC236}">
                <a16:creationId xmlns:a16="http://schemas.microsoft.com/office/drawing/2014/main" id="{FC544C47-7E39-4749-A503-8ED86EB7B3A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251171" y="8158146"/>
            <a:ext cx="304800" cy="304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804F9AA-9282-C23D-9784-D3B641F6D89B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7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92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22A4610-EF3D-4513-AC60-1EF25BAD0B28}"/>
              </a:ext>
            </a:extLst>
          </p:cNvPr>
          <p:cNvSpPr txBox="1"/>
          <p:nvPr/>
        </p:nvSpPr>
        <p:spPr>
          <a:xfrm>
            <a:off x="4090362" y="1290953"/>
            <a:ext cx="161022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Onion   </a:t>
            </a:r>
          </a:p>
        </p:txBody>
      </p:sp>
      <p:pic>
        <p:nvPicPr>
          <p:cNvPr id="2050" name="Picture 2" descr="Image result for onion clipart">
            <a:extLst>
              <a:ext uri="{FF2B5EF4-FFF2-40B4-BE49-F238E27FC236}">
                <a16:creationId xmlns:a16="http://schemas.microsoft.com/office/drawing/2014/main" id="{30ABFA28-5D26-41BE-8F98-31C793526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8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956" y="1868286"/>
            <a:ext cx="2794303" cy="279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61D2626-5925-C93E-8A3B-F221E8129EE5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65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B29B124-AA14-4632-83A0-5B09BE33A69A}"/>
              </a:ext>
            </a:extLst>
          </p:cNvPr>
          <p:cNvSpPr txBox="1"/>
          <p:nvPr/>
        </p:nvSpPr>
        <p:spPr>
          <a:xfrm>
            <a:off x="523104" y="1391130"/>
            <a:ext cx="3146853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Corn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</a:p>
        </p:txBody>
      </p:sp>
      <p:pic>
        <p:nvPicPr>
          <p:cNvPr id="2052" name="Picture 4" descr="Image result for corn clipart">
            <a:extLst>
              <a:ext uri="{FF2B5EF4-FFF2-40B4-BE49-F238E27FC236}">
                <a16:creationId xmlns:a16="http://schemas.microsoft.com/office/drawing/2014/main" id="{104B5F2E-AF6C-4D2A-BC2D-0DFF449F3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92977">
            <a:off x="2252235" y="2732111"/>
            <a:ext cx="3610334" cy="682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C15118-0363-8564-BAD7-BC1CD3C994E8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21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7313496-11C1-409C-B626-FADE6A743007}"/>
              </a:ext>
            </a:extLst>
          </p:cNvPr>
          <p:cNvSpPr txBox="1"/>
          <p:nvPr/>
        </p:nvSpPr>
        <p:spPr>
          <a:xfrm>
            <a:off x="2956062" y="1314731"/>
            <a:ext cx="258800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Cauliflower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</a:p>
        </p:txBody>
      </p:sp>
      <p:pic>
        <p:nvPicPr>
          <p:cNvPr id="2054" name="Picture 6" descr="Image result for cauliflower clipart">
            <a:extLst>
              <a:ext uri="{FF2B5EF4-FFF2-40B4-BE49-F238E27FC236}">
                <a16:creationId xmlns:a16="http://schemas.microsoft.com/office/drawing/2014/main" id="{8B0B4F7C-EEB4-45E7-AB99-FCCBE51832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65" b="95812" l="5682" r="9356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9" r="5053" b="6296"/>
          <a:stretch/>
        </p:blipFill>
        <p:spPr bwMode="auto">
          <a:xfrm>
            <a:off x="1384090" y="2001796"/>
            <a:ext cx="4028036" cy="300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EA3357F-F4F6-A219-F5BA-20AE7183FB44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2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utter serving vector image | Public domain vectors">
            <a:extLst>
              <a:ext uri="{FF2B5EF4-FFF2-40B4-BE49-F238E27FC236}">
                <a16:creationId xmlns:a16="http://schemas.microsoft.com/office/drawing/2014/main" id="{8BBA2484-4C9F-4355-A633-E3BCCF4FE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577" y="2010681"/>
            <a:ext cx="3610104" cy="309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377AAA-01B3-4027-8B43-A5F998033E3B}"/>
              </a:ext>
            </a:extLst>
          </p:cNvPr>
          <p:cNvSpPr txBox="1"/>
          <p:nvPr/>
        </p:nvSpPr>
        <p:spPr>
          <a:xfrm>
            <a:off x="1252152" y="1310495"/>
            <a:ext cx="1540998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Butter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মাখন">
            <a:hlinkClick r:id="" action="ppaction://media"/>
            <a:extLst>
              <a:ext uri="{FF2B5EF4-FFF2-40B4-BE49-F238E27FC236}">
                <a16:creationId xmlns:a16="http://schemas.microsoft.com/office/drawing/2014/main" id="{F27F53C7-876B-4F6A-9570-B4B6BF70EC1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948881" y="7791285"/>
            <a:ext cx="304800" cy="304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DF50E31-2D87-7029-863B-3AB0DB33CD5B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4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46D973F-FEB2-4674-8355-6D320ED1BECE}"/>
              </a:ext>
            </a:extLst>
          </p:cNvPr>
          <p:cNvSpPr txBox="1"/>
          <p:nvPr/>
        </p:nvSpPr>
        <p:spPr>
          <a:xfrm>
            <a:off x="4263835" y="1310495"/>
            <a:ext cx="116307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Peas</a:t>
            </a:r>
            <a:r>
              <a:rPr lang="bn-I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6" name="Picture 8" descr="Image result for peas clipart">
            <a:extLst>
              <a:ext uri="{FF2B5EF4-FFF2-40B4-BE49-F238E27FC236}">
                <a16:creationId xmlns:a16="http://schemas.microsoft.com/office/drawing/2014/main" id="{DAEDFE07-3491-429E-B20C-C10CE279A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798" y="2075936"/>
            <a:ext cx="3506191" cy="292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4FDFBF4-6B95-BEBE-9486-E80A70E003D9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7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unny side up baked egg vector clip art | Free SVG">
            <a:extLst>
              <a:ext uri="{FF2B5EF4-FFF2-40B4-BE49-F238E27FC236}">
                <a16:creationId xmlns:a16="http://schemas.microsoft.com/office/drawing/2014/main" id="{1645DE64-496B-46D5-AFEF-CAD6AD934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013" y="2875729"/>
            <a:ext cx="3522190" cy="180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6C8BBA-3174-4B3C-B961-C2F6914F2BCC}"/>
              </a:ext>
            </a:extLst>
          </p:cNvPr>
          <p:cNvSpPr txBox="1"/>
          <p:nvPr/>
        </p:nvSpPr>
        <p:spPr>
          <a:xfrm>
            <a:off x="4569940" y="1310495"/>
            <a:ext cx="1413208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Egg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</a:p>
        </p:txBody>
      </p:sp>
      <p:pic>
        <p:nvPicPr>
          <p:cNvPr id="5" name="ডিম">
            <a:hlinkClick r:id="" action="ppaction://media"/>
            <a:extLst>
              <a:ext uri="{FF2B5EF4-FFF2-40B4-BE49-F238E27FC236}">
                <a16:creationId xmlns:a16="http://schemas.microsoft.com/office/drawing/2014/main" id="{FA46AC04-1AAD-4ECD-B636-EA3CD9328FC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569940" y="7259945"/>
            <a:ext cx="304800" cy="304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E980F8A-29ED-C897-0AEF-2A73A74BA8A9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8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ctor graphics of plate of fruits drawing | Free SVG">
            <a:extLst>
              <a:ext uri="{FF2B5EF4-FFF2-40B4-BE49-F238E27FC236}">
                <a16:creationId xmlns:a16="http://schemas.microsoft.com/office/drawing/2014/main" id="{13E85F15-29A0-458B-97A4-473967CB3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943" y="2449918"/>
            <a:ext cx="3919175" cy="253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0C5E50-6571-4F24-9AC1-AEBB9761933A}"/>
              </a:ext>
            </a:extLst>
          </p:cNvPr>
          <p:cNvSpPr txBox="1"/>
          <p:nvPr/>
        </p:nvSpPr>
        <p:spPr>
          <a:xfrm>
            <a:off x="1252152" y="1381550"/>
            <a:ext cx="1226618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Fruit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ফল">
            <a:hlinkClick r:id="" action="ppaction://media"/>
            <a:extLst>
              <a:ext uri="{FF2B5EF4-FFF2-40B4-BE49-F238E27FC236}">
                <a16:creationId xmlns:a16="http://schemas.microsoft.com/office/drawing/2014/main" id="{4A699B66-13C7-4E0F-A4F7-7A7D532B84B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253681" y="7970108"/>
            <a:ext cx="304800" cy="304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8BD582C-2C13-658D-53F0-E6A9D05F2287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6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Orange Juice | Free SVG">
            <a:extLst>
              <a:ext uri="{FF2B5EF4-FFF2-40B4-BE49-F238E27FC236}">
                <a16:creationId xmlns:a16="http://schemas.microsoft.com/office/drawing/2014/main" id="{E21E5282-630D-417D-99F3-9B5AB6AEC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276" y="1937603"/>
            <a:ext cx="3167448" cy="316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BCD7C3-8D2A-47DC-B551-33D8C1BF72F1}"/>
              </a:ext>
            </a:extLst>
          </p:cNvPr>
          <p:cNvSpPr txBox="1"/>
          <p:nvPr/>
        </p:nvSpPr>
        <p:spPr>
          <a:xfrm>
            <a:off x="3333687" y="1310495"/>
            <a:ext cx="2480167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Fruit Juice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</a:p>
        </p:txBody>
      </p:sp>
      <p:pic>
        <p:nvPicPr>
          <p:cNvPr id="2" name="ফল-এর রস">
            <a:hlinkClick r:id="" action="ppaction://media"/>
            <a:extLst>
              <a:ext uri="{FF2B5EF4-FFF2-40B4-BE49-F238E27FC236}">
                <a16:creationId xmlns:a16="http://schemas.microsoft.com/office/drawing/2014/main" id="{19D8D130-10C8-4A13-B928-73FA26A1619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509054" y="8011297"/>
            <a:ext cx="304800" cy="304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0C5E445-7EA0-443B-9B1F-7E824DF343D4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5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Bananas | Free Stock Photo | Illustration of bananas | # 15909">
            <a:extLst>
              <a:ext uri="{FF2B5EF4-FFF2-40B4-BE49-F238E27FC236}">
                <a16:creationId xmlns:a16="http://schemas.microsoft.com/office/drawing/2014/main" id="{0DBFF635-FF3B-4623-97B2-49010372B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627" y="1683150"/>
            <a:ext cx="3362746" cy="336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E48A9A-AE00-4A31-9065-6BDD32FCDBC4}"/>
              </a:ext>
            </a:extLst>
          </p:cNvPr>
          <p:cNvSpPr txBox="1"/>
          <p:nvPr/>
        </p:nvSpPr>
        <p:spPr>
          <a:xfrm>
            <a:off x="1252152" y="1359984"/>
            <a:ext cx="1722999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Banana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কলা">
            <a:hlinkClick r:id="" action="ppaction://media"/>
            <a:extLst>
              <a:ext uri="{FF2B5EF4-FFF2-40B4-BE49-F238E27FC236}">
                <a16:creationId xmlns:a16="http://schemas.microsoft.com/office/drawing/2014/main" id="{3C37D209-C5A5-44CD-95F4-18B68514155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92320" y="3153603"/>
            <a:ext cx="304800" cy="304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3E1061A-1EFC-DDFE-6CD7-DC3D31153460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00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C3AC878F-9526-46A0-BCEC-4427939B2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046" y="1579373"/>
            <a:ext cx="2408664" cy="337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42A53E-0AD5-4104-9750-856FB273D617}"/>
              </a:ext>
            </a:extLst>
          </p:cNvPr>
          <p:cNvSpPr txBox="1"/>
          <p:nvPr/>
        </p:nvSpPr>
        <p:spPr>
          <a:xfrm>
            <a:off x="3870398" y="1310494"/>
            <a:ext cx="1525867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Grapes</a:t>
            </a:r>
          </a:p>
        </p:txBody>
      </p:sp>
      <p:pic>
        <p:nvPicPr>
          <p:cNvPr id="22" name="আঙুর">
            <a:hlinkClick r:id="" action="ppaction://media"/>
            <a:extLst>
              <a:ext uri="{FF2B5EF4-FFF2-40B4-BE49-F238E27FC236}">
                <a16:creationId xmlns:a16="http://schemas.microsoft.com/office/drawing/2014/main" id="{2A68D7A5-73BE-4C9B-8EF9-CC747E6B3ED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7477" y="2761018"/>
            <a:ext cx="304800" cy="304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5F00158-CE55-2C92-D6E5-0D23E5E12DB8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8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A51B85D-B6A7-4E01-B827-07A33E677AEC}"/>
              </a:ext>
            </a:extLst>
          </p:cNvPr>
          <p:cNvGrpSpPr/>
          <p:nvPr/>
        </p:nvGrpSpPr>
        <p:grpSpPr>
          <a:xfrm>
            <a:off x="1983609" y="1507524"/>
            <a:ext cx="3173277" cy="3412703"/>
            <a:chOff x="661527" y="475349"/>
            <a:chExt cx="5710071" cy="5538272"/>
          </a:xfrm>
        </p:grpSpPr>
        <p:pic>
          <p:nvPicPr>
            <p:cNvPr id="11" name="Picture 2" descr="Orange Fruit | Free Stock Photo | Illustration of an orange | # 14483">
              <a:extLst>
                <a:ext uri="{FF2B5EF4-FFF2-40B4-BE49-F238E27FC236}">
                  <a16:creationId xmlns:a16="http://schemas.microsoft.com/office/drawing/2014/main" id="{C9433226-72D1-46E7-9ACF-EF6E111BC0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527" y="1910808"/>
              <a:ext cx="4102813" cy="4102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Orange slice | Public domain vectors">
              <a:extLst>
                <a:ext uri="{FF2B5EF4-FFF2-40B4-BE49-F238E27FC236}">
                  <a16:creationId xmlns:a16="http://schemas.microsoft.com/office/drawing/2014/main" id="{445D197A-83CF-4E03-A080-E12785C6A0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3223" y="475349"/>
              <a:ext cx="2238375" cy="2047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4A62AA8-9793-4986-A7C0-D51ECB7BC499}"/>
              </a:ext>
            </a:extLst>
          </p:cNvPr>
          <p:cNvSpPr txBox="1"/>
          <p:nvPr/>
        </p:nvSpPr>
        <p:spPr>
          <a:xfrm>
            <a:off x="1252152" y="1310495"/>
            <a:ext cx="1678023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Orange </a:t>
            </a:r>
          </a:p>
        </p:txBody>
      </p:sp>
      <p:pic>
        <p:nvPicPr>
          <p:cNvPr id="24" name="আপেল">
            <a:hlinkClick r:id="" action="ppaction://media"/>
            <a:extLst>
              <a:ext uri="{FF2B5EF4-FFF2-40B4-BE49-F238E27FC236}">
                <a16:creationId xmlns:a16="http://schemas.microsoft.com/office/drawing/2014/main" id="{B8D9C797-DF8A-4D8E-B3B0-6DC58077A99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102277" y="8143103"/>
            <a:ext cx="304800" cy="304800"/>
          </a:xfrm>
          <a:prstGeom prst="rect">
            <a:avLst/>
          </a:prstGeom>
        </p:spPr>
      </p:pic>
      <p:pic>
        <p:nvPicPr>
          <p:cNvPr id="3" name="কমলালেবু">
            <a:hlinkClick r:id="" action="ppaction://media"/>
            <a:extLst>
              <a:ext uri="{FF2B5EF4-FFF2-40B4-BE49-F238E27FC236}">
                <a16:creationId xmlns:a16="http://schemas.microsoft.com/office/drawing/2014/main" id="{517608D3-4FF1-4983-856C-454793F60FF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85238" y="8447903"/>
            <a:ext cx="304800" cy="304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39D7F9-E594-1A9B-FE19-4C46A24EA4B9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2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19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677</TotalTime>
  <Words>34</Words>
  <Application>Microsoft Office PowerPoint</Application>
  <PresentationFormat>On-screen Show (4:3)</PresentationFormat>
  <Paragraphs>31</Paragraphs>
  <Slides>30</Slides>
  <Notes>0</Notes>
  <HiddenSlides>0</HiddenSlides>
  <MMClips>24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Aabir Datta</cp:lastModifiedBy>
  <cp:revision>48</cp:revision>
  <dcterms:created xsi:type="dcterms:W3CDTF">2020-08-02T03:05:16Z</dcterms:created>
  <dcterms:modified xsi:type="dcterms:W3CDTF">2024-01-17T02:36:04Z</dcterms:modified>
</cp:coreProperties>
</file>