
<file path=[Content_Types].xml><?xml version="1.0" encoding="utf-8"?>
<Types xmlns="http://schemas.openxmlformats.org/package/2006/content-types">
  <Default Extension="gif" ContentType="image/gif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6" r:id="rId5"/>
    <p:sldId id="267" r:id="rId6"/>
    <p:sldId id="260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59" r:id="rId16"/>
    <p:sldId id="281" r:id="rId17"/>
    <p:sldId id="264" r:id="rId18"/>
    <p:sldId id="280" r:id="rId19"/>
    <p:sldId id="263" r:id="rId20"/>
    <p:sldId id="265" r:id="rId21"/>
    <p:sldId id="276" r:id="rId22"/>
    <p:sldId id="277" r:id="rId23"/>
    <p:sldId id="278" r:id="rId24"/>
    <p:sldId id="279" r:id="rId2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2400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AC41-8327-4BE4-BD5A-17E651C4086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3074-B35F-468D-AF19-9BD20EA4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3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AC41-8327-4BE4-BD5A-17E651C4086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3074-B35F-468D-AF19-9BD20EA4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9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AC41-8327-4BE4-BD5A-17E651C4086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3074-B35F-468D-AF19-9BD20EA4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7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AC41-8327-4BE4-BD5A-17E651C4086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3074-B35F-468D-AF19-9BD20EA4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7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AC41-8327-4BE4-BD5A-17E651C4086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3074-B35F-468D-AF19-9BD20EA4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0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AC41-8327-4BE4-BD5A-17E651C4086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3074-B35F-468D-AF19-9BD20EA4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5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AC41-8327-4BE4-BD5A-17E651C4086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3074-B35F-468D-AF19-9BD20EA4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7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AC41-8327-4BE4-BD5A-17E651C4086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3074-B35F-468D-AF19-9BD20EA4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AC41-8327-4BE4-BD5A-17E651C4086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3074-B35F-468D-AF19-9BD20EA4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2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AC41-8327-4BE4-BD5A-17E651C4086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3074-B35F-468D-AF19-9BD20EA4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0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AC41-8327-4BE4-BD5A-17E651C4086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3074-B35F-468D-AF19-9BD20EA4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1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7AC41-8327-4BE4-BD5A-17E651C4086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93074-B35F-468D-AF19-9BD20EA4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5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3.m4a"/><Relationship Id="rId1" Type="http://schemas.microsoft.com/office/2007/relationships/media" Target="../media/media13.m4a"/><Relationship Id="rId5" Type="http://schemas.openxmlformats.org/officeDocument/2006/relationships/image" Target="../media/image2.pn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4.m4a"/><Relationship Id="rId1" Type="http://schemas.microsoft.com/office/2007/relationships/media" Target="../media/media14.m4a"/><Relationship Id="rId5" Type="http://schemas.openxmlformats.org/officeDocument/2006/relationships/image" Target="../media/image2.pn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5.m4a"/><Relationship Id="rId1" Type="http://schemas.microsoft.com/office/2007/relationships/media" Target="../media/media15.m4a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6.m4a"/><Relationship Id="rId1" Type="http://schemas.microsoft.com/office/2007/relationships/media" Target="../media/media16.m4a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7.m4a"/><Relationship Id="rId1" Type="http://schemas.microsoft.com/office/2007/relationships/media" Target="../media/media17.m4a"/><Relationship Id="rId5" Type="http://schemas.openxmlformats.org/officeDocument/2006/relationships/image" Target="../media/image2.png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8.m4a"/><Relationship Id="rId1" Type="http://schemas.microsoft.com/office/2007/relationships/media" Target="../media/media18.m4a"/><Relationship Id="rId5" Type="http://schemas.openxmlformats.org/officeDocument/2006/relationships/image" Target="../media/image2.png"/><Relationship Id="rId4" Type="http://schemas.openxmlformats.org/officeDocument/2006/relationships/image" Target="../media/image21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9.m4a"/><Relationship Id="rId1" Type="http://schemas.microsoft.com/office/2007/relationships/media" Target="../media/media19.m4a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0.m4a"/><Relationship Id="rId1" Type="http://schemas.microsoft.com/office/2007/relationships/media" Target="../media/media20.m4a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1.m4a"/><Relationship Id="rId1" Type="http://schemas.microsoft.com/office/2007/relationships/media" Target="../media/media21.m4a"/><Relationship Id="rId5" Type="http://schemas.openxmlformats.org/officeDocument/2006/relationships/image" Target="../media/image2.png"/><Relationship Id="rId4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2.m4a"/><Relationship Id="rId1" Type="http://schemas.microsoft.com/office/2007/relationships/media" Target="../media/media22.m4a"/><Relationship Id="rId5" Type="http://schemas.openxmlformats.org/officeDocument/2006/relationships/image" Target="../media/image2.png"/><Relationship Id="rId4" Type="http://schemas.openxmlformats.org/officeDocument/2006/relationships/image" Target="../media/image2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3.m4a"/><Relationship Id="rId1" Type="http://schemas.microsoft.com/office/2007/relationships/media" Target="../media/media23.m4a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2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Free Red Sun Cliparts, Download Free Clip Art, Free Clip Art on ...">
            <a:extLst>
              <a:ext uri="{FF2B5EF4-FFF2-40B4-BE49-F238E27FC236}">
                <a16:creationId xmlns:a16="http://schemas.microsoft.com/office/drawing/2014/main" id="{C24BBB38-9819-4185-A337-E6E717444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756" y="1994178"/>
            <a:ext cx="3196703" cy="285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C91881-CFB8-44F7-A4A9-59C0AC1F7B21}"/>
              </a:ext>
            </a:extLst>
          </p:cNvPr>
          <p:cNvSpPr txBox="1"/>
          <p:nvPr/>
        </p:nvSpPr>
        <p:spPr>
          <a:xfrm>
            <a:off x="4500587" y="1304718"/>
            <a:ext cx="93432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Sun</a:t>
            </a:r>
            <a:r>
              <a:rPr lang="bn-IN" sz="3600" b="1" dirty="0"/>
              <a:t> </a:t>
            </a:r>
            <a:endParaRPr lang="en-US" sz="3600" b="1" dirty="0"/>
          </a:p>
        </p:txBody>
      </p:sp>
      <p:pic>
        <p:nvPicPr>
          <p:cNvPr id="2" name="সূর্য">
            <a:hlinkClick r:id="" action="ppaction://media"/>
            <a:extLst>
              <a:ext uri="{FF2B5EF4-FFF2-40B4-BE49-F238E27FC236}">
                <a16:creationId xmlns:a16="http://schemas.microsoft.com/office/drawing/2014/main" id="{F8CF4729-B977-4102-ADE5-086387F1592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130113" y="8038465"/>
            <a:ext cx="304800" cy="304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D020E5D-C924-D177-4163-40447C496176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9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5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090B23-C561-44E7-9A58-C65A05396CA9}"/>
              </a:ext>
            </a:extLst>
          </p:cNvPr>
          <p:cNvSpPr txBox="1"/>
          <p:nvPr/>
        </p:nvSpPr>
        <p:spPr>
          <a:xfrm>
            <a:off x="1252151" y="1235677"/>
            <a:ext cx="10134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</a:t>
            </a:r>
          </a:p>
        </p:txBody>
      </p:sp>
      <p:pic>
        <p:nvPicPr>
          <p:cNvPr id="2" name="সাগর">
            <a:hlinkClick r:id="" action="ppaction://media"/>
            <a:extLst>
              <a:ext uri="{FF2B5EF4-FFF2-40B4-BE49-F238E27FC236}">
                <a16:creationId xmlns:a16="http://schemas.microsoft.com/office/drawing/2014/main" id="{EE0780A8-0306-465B-9219-3CBF3A19C7E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06763" y="8217243"/>
            <a:ext cx="304800" cy="3048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8316158-FCDD-DD1D-395D-FD767130637C}"/>
              </a:ext>
            </a:extLst>
          </p:cNvPr>
          <p:cNvGrpSpPr/>
          <p:nvPr/>
        </p:nvGrpSpPr>
        <p:grpSpPr>
          <a:xfrm>
            <a:off x="2291983" y="1310495"/>
            <a:ext cx="3252081" cy="3838060"/>
            <a:chOff x="881062" y="1590675"/>
            <a:chExt cx="5095876" cy="5962650"/>
          </a:xfrm>
        </p:grpSpPr>
        <p:pic>
          <p:nvPicPr>
            <p:cNvPr id="4" name="Picture 2" descr="Ocean Clip Art Images - Free Download on Freepik">
              <a:extLst>
                <a:ext uri="{FF2B5EF4-FFF2-40B4-BE49-F238E27FC236}">
                  <a16:creationId xmlns:a16="http://schemas.microsoft.com/office/drawing/2014/main" id="{6D751FBC-618D-DF8D-0340-D5041E6D7B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063" y="1590675"/>
              <a:ext cx="5095875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Ocean Clip Art Images - Free Download on Freepik">
              <a:extLst>
                <a:ext uri="{FF2B5EF4-FFF2-40B4-BE49-F238E27FC236}">
                  <a16:creationId xmlns:a16="http://schemas.microsoft.com/office/drawing/2014/main" id="{5D9D0D62-6585-25A6-59B7-FFFAB6095B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74" t="1" b="65031"/>
            <a:stretch/>
          </p:blipFill>
          <p:spPr bwMode="auto">
            <a:xfrm>
              <a:off x="881062" y="1880997"/>
              <a:ext cx="3402614" cy="2727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A098BAD5-C18F-4C09-B78B-A3C025003B1F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E158B86-E307-BCDE-354C-E22C8EF44405}"/>
              </a:ext>
            </a:extLst>
          </p:cNvPr>
          <p:cNvSpPr/>
          <p:nvPr/>
        </p:nvSpPr>
        <p:spPr>
          <a:xfrm rot="3263594">
            <a:off x="1485678" y="2682792"/>
            <a:ext cx="1795922" cy="250837"/>
          </a:xfrm>
          <a:prstGeom prst="rightArrow">
            <a:avLst>
              <a:gd name="adj1" fmla="val 4411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5C36CE6-A8E9-A2E0-B185-B283E0F5AC8D}"/>
              </a:ext>
            </a:extLst>
          </p:cNvPr>
          <p:cNvGrpSpPr/>
          <p:nvPr/>
        </p:nvGrpSpPr>
        <p:grpSpPr>
          <a:xfrm>
            <a:off x="2291982" y="1310494"/>
            <a:ext cx="3252081" cy="3838060"/>
            <a:chOff x="881062" y="1590675"/>
            <a:chExt cx="5095876" cy="5962650"/>
          </a:xfrm>
        </p:grpSpPr>
        <p:pic>
          <p:nvPicPr>
            <p:cNvPr id="10" name="Picture 2" descr="Ocean Clip Art Images - Free Download on Freepik">
              <a:extLst>
                <a:ext uri="{FF2B5EF4-FFF2-40B4-BE49-F238E27FC236}">
                  <a16:creationId xmlns:a16="http://schemas.microsoft.com/office/drawing/2014/main" id="{4BC20472-31CC-2A91-6A7D-14AFAA1E50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063" y="1590675"/>
              <a:ext cx="5095875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Ocean Clip Art Images - Free Download on Freepik">
              <a:extLst>
                <a:ext uri="{FF2B5EF4-FFF2-40B4-BE49-F238E27FC236}">
                  <a16:creationId xmlns:a16="http://schemas.microsoft.com/office/drawing/2014/main" id="{2990A26C-CE71-F375-7C0B-D9D84C7B67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74" t="1" b="65031"/>
            <a:stretch/>
          </p:blipFill>
          <p:spPr bwMode="auto">
            <a:xfrm>
              <a:off x="881062" y="1880997"/>
              <a:ext cx="3402614" cy="2727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5783D34-03AE-69C6-7100-7A8E528619F9}"/>
              </a:ext>
            </a:extLst>
          </p:cNvPr>
          <p:cNvSpPr/>
          <p:nvPr/>
        </p:nvSpPr>
        <p:spPr>
          <a:xfrm rot="3263594">
            <a:off x="1485677" y="2682791"/>
            <a:ext cx="1795922" cy="250837"/>
          </a:xfrm>
          <a:prstGeom prst="rightArrow">
            <a:avLst>
              <a:gd name="adj1" fmla="val 4411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8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6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Wind energy,renewable energy,wind,power,environment - free image from  needpix.com">
            <a:extLst>
              <a:ext uri="{FF2B5EF4-FFF2-40B4-BE49-F238E27FC236}">
                <a16:creationId xmlns:a16="http://schemas.microsoft.com/office/drawing/2014/main" id="{50A63E6B-D1F0-4C86-8549-F7AEF9ED9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95" y="2413685"/>
            <a:ext cx="4159036" cy="280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C66755-D6D0-484E-A161-B10AC8AF2F8A}"/>
              </a:ext>
            </a:extLst>
          </p:cNvPr>
          <p:cNvSpPr txBox="1"/>
          <p:nvPr/>
        </p:nvSpPr>
        <p:spPr>
          <a:xfrm>
            <a:off x="4104246" y="1233267"/>
            <a:ext cx="14398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Wind</a:t>
            </a:r>
          </a:p>
        </p:txBody>
      </p:sp>
      <p:pic>
        <p:nvPicPr>
          <p:cNvPr id="2" name="হাওয়া">
            <a:hlinkClick r:id="" action="ppaction://media"/>
            <a:extLst>
              <a:ext uri="{FF2B5EF4-FFF2-40B4-BE49-F238E27FC236}">
                <a16:creationId xmlns:a16="http://schemas.microsoft.com/office/drawing/2014/main" id="{868EC98A-1F1C-42DB-8E90-B6E3A601764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93725" y="8013356"/>
            <a:ext cx="304800" cy="304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D1225D-F222-64A2-B8F6-4B3E8FAC676E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8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Thunder Cloud Thunderstorm - Free image on Pixabay">
            <a:extLst>
              <a:ext uri="{FF2B5EF4-FFF2-40B4-BE49-F238E27FC236}">
                <a16:creationId xmlns:a16="http://schemas.microsoft.com/office/drawing/2014/main" id="{39426A33-D1FA-4CBB-BB5A-718C8887D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957" y="1436130"/>
            <a:ext cx="2545492" cy="226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Storm Stormy Tornado - Free vector graphic on Pixabay">
            <a:extLst>
              <a:ext uri="{FF2B5EF4-FFF2-40B4-BE49-F238E27FC236}">
                <a16:creationId xmlns:a16="http://schemas.microsoft.com/office/drawing/2014/main" id="{3586D9E6-D75B-4A09-9523-EC9827507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412" y="2968829"/>
            <a:ext cx="2423075" cy="226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70438F-21F1-4D53-9EA3-67357DA36DED}"/>
              </a:ext>
            </a:extLst>
          </p:cNvPr>
          <p:cNvSpPr txBox="1"/>
          <p:nvPr/>
        </p:nvSpPr>
        <p:spPr>
          <a:xfrm>
            <a:off x="3941446" y="1282580"/>
            <a:ext cx="16026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Storm</a:t>
            </a:r>
          </a:p>
        </p:txBody>
      </p:sp>
      <p:pic>
        <p:nvPicPr>
          <p:cNvPr id="2" name="ঝড়">
            <a:hlinkClick r:id="" action="ppaction://media"/>
            <a:extLst>
              <a:ext uri="{FF2B5EF4-FFF2-40B4-BE49-F238E27FC236}">
                <a16:creationId xmlns:a16="http://schemas.microsoft.com/office/drawing/2014/main" id="{031F7927-8E7F-4B22-BB26-BB12EA23379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914250" y="7940943"/>
            <a:ext cx="304800" cy="304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A42360-CE72-ADA4-C0E1-A2080795C9A0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6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6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Rain Cloud Clipart Free Stock Photo - Public Domain Pictures">
            <a:extLst>
              <a:ext uri="{FF2B5EF4-FFF2-40B4-BE49-F238E27FC236}">
                <a16:creationId xmlns:a16="http://schemas.microsoft.com/office/drawing/2014/main" id="{7DD6222E-F2D9-48E4-8ECB-1353F211E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430" y="1647566"/>
            <a:ext cx="3503140" cy="350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6F90FA-D04A-4D61-A615-C79B06F10BAB}"/>
              </a:ext>
            </a:extLst>
          </p:cNvPr>
          <p:cNvSpPr txBox="1"/>
          <p:nvPr/>
        </p:nvSpPr>
        <p:spPr>
          <a:xfrm>
            <a:off x="1252152" y="1262845"/>
            <a:ext cx="1221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Rain</a:t>
            </a:r>
          </a:p>
        </p:txBody>
      </p:sp>
      <p:pic>
        <p:nvPicPr>
          <p:cNvPr id="2" name="বৃষ্টি">
            <a:hlinkClick r:id="" action="ppaction://media"/>
            <a:extLst>
              <a:ext uri="{FF2B5EF4-FFF2-40B4-BE49-F238E27FC236}">
                <a16:creationId xmlns:a16="http://schemas.microsoft.com/office/drawing/2014/main" id="{51572FCC-5014-4A52-B031-0B1FAFD07FB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19584" y="8002727"/>
            <a:ext cx="304800" cy="304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8566487-390B-DEAA-C382-B1971ABC8C83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4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7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ark blue weather forecast icon for snow vector illustration | Public  domain vectors">
            <a:extLst>
              <a:ext uri="{FF2B5EF4-FFF2-40B4-BE49-F238E27FC236}">
                <a16:creationId xmlns:a16="http://schemas.microsoft.com/office/drawing/2014/main" id="{A61433F9-CBE6-4F3E-BEE8-418263833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780" y="1768166"/>
            <a:ext cx="3986439" cy="330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458226-1594-45ED-9B99-02C8EF99959F}"/>
              </a:ext>
            </a:extLst>
          </p:cNvPr>
          <p:cNvSpPr txBox="1"/>
          <p:nvPr/>
        </p:nvSpPr>
        <p:spPr>
          <a:xfrm>
            <a:off x="4068467" y="656290"/>
            <a:ext cx="14755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Snow</a:t>
            </a:r>
          </a:p>
        </p:txBody>
      </p:sp>
      <p:pic>
        <p:nvPicPr>
          <p:cNvPr id="2" name="বরফ">
            <a:hlinkClick r:id="" action="ppaction://media"/>
            <a:extLst>
              <a:ext uri="{FF2B5EF4-FFF2-40B4-BE49-F238E27FC236}">
                <a16:creationId xmlns:a16="http://schemas.microsoft.com/office/drawing/2014/main" id="{DF5F2F3E-E623-4531-B00F-2FF2A2899C2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673811" y="8048035"/>
            <a:ext cx="304800" cy="304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5A8DD4D-16CF-58B7-6D2A-72DFF1F1DABE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5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985C6F-29AD-41ED-8AAE-A9A14FEC90FE}"/>
              </a:ext>
            </a:extLst>
          </p:cNvPr>
          <p:cNvSpPr txBox="1"/>
          <p:nvPr/>
        </p:nvSpPr>
        <p:spPr>
          <a:xfrm>
            <a:off x="1313936" y="1386081"/>
            <a:ext cx="1130438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Hill   </a:t>
            </a:r>
          </a:p>
        </p:txBody>
      </p:sp>
      <p:pic>
        <p:nvPicPr>
          <p:cNvPr id="3" name="পাহাড়">
            <a:hlinkClick r:id="" action="ppaction://media"/>
            <a:extLst>
              <a:ext uri="{FF2B5EF4-FFF2-40B4-BE49-F238E27FC236}">
                <a16:creationId xmlns:a16="http://schemas.microsoft.com/office/drawing/2014/main" id="{32E4F5AB-C661-40C2-A1E7-D74299DA842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89141" y="7937156"/>
            <a:ext cx="304800" cy="304800"/>
          </a:xfrm>
          <a:prstGeom prst="rect">
            <a:avLst/>
          </a:prstGeom>
        </p:spPr>
      </p:pic>
      <p:pic>
        <p:nvPicPr>
          <p:cNvPr id="1026" name="Picture 2" descr="Image result for hill clipart">
            <a:extLst>
              <a:ext uri="{FF2B5EF4-FFF2-40B4-BE49-F238E27FC236}">
                <a16:creationId xmlns:a16="http://schemas.microsoft.com/office/drawing/2014/main" id="{2FEBECB1-5B03-49F4-ACF7-DECBCBD1DD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80" t="16658"/>
          <a:stretch/>
        </p:blipFill>
        <p:spPr bwMode="auto">
          <a:xfrm>
            <a:off x="1413818" y="2107997"/>
            <a:ext cx="3968579" cy="311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89DB7E9-71C8-C452-A8E4-2D957008E5EB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1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7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985C6F-29AD-41ED-8AAE-A9A14FEC90FE}"/>
              </a:ext>
            </a:extLst>
          </p:cNvPr>
          <p:cNvSpPr txBox="1"/>
          <p:nvPr/>
        </p:nvSpPr>
        <p:spPr>
          <a:xfrm>
            <a:off x="3531105" y="1202726"/>
            <a:ext cx="2388026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Mountain   </a:t>
            </a:r>
          </a:p>
        </p:txBody>
      </p:sp>
      <p:pic>
        <p:nvPicPr>
          <p:cNvPr id="3074" name="Picture 2" descr="Grey Mountains Clipart">
            <a:extLst>
              <a:ext uri="{FF2B5EF4-FFF2-40B4-BE49-F238E27FC236}">
                <a16:creationId xmlns:a16="http://schemas.microsoft.com/office/drawing/2014/main" id="{7DFA8731-8660-46A9-95E6-9177A6C19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0" r="29609" b="8944"/>
          <a:stretch/>
        </p:blipFill>
        <p:spPr bwMode="auto">
          <a:xfrm>
            <a:off x="1252151" y="2864359"/>
            <a:ext cx="4291911" cy="2356022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562C70B-B0E7-69C4-15B5-898065F064BA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60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orful Natural Tree Vector Clipart image - Free stock photo - Public  Domain photo - CC0 Images">
            <a:extLst>
              <a:ext uri="{FF2B5EF4-FFF2-40B4-BE49-F238E27FC236}">
                <a16:creationId xmlns:a16="http://schemas.microsoft.com/office/drawing/2014/main" id="{A1140A1E-98C5-46BE-839C-AB3AA8CB7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336" y="2000941"/>
            <a:ext cx="2665328" cy="280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7DB9A8-C2AC-4BFC-87E6-BDD2BD1382FD}"/>
              </a:ext>
            </a:extLst>
          </p:cNvPr>
          <p:cNvSpPr txBox="1"/>
          <p:nvPr/>
        </p:nvSpPr>
        <p:spPr>
          <a:xfrm>
            <a:off x="1313936" y="1400776"/>
            <a:ext cx="1157689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Tree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গাছ">
            <a:hlinkClick r:id="" action="ppaction://media"/>
            <a:extLst>
              <a:ext uri="{FF2B5EF4-FFF2-40B4-BE49-F238E27FC236}">
                <a16:creationId xmlns:a16="http://schemas.microsoft.com/office/drawing/2014/main" id="{C45D7264-EA28-44D4-8A55-4F11E74BBFF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616146" y="8258432"/>
            <a:ext cx="304800" cy="304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161A033-F00E-8022-D55E-40C2F07A6A33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1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ense forest | Public domain vectors">
            <a:extLst>
              <a:ext uri="{FF2B5EF4-FFF2-40B4-BE49-F238E27FC236}">
                <a16:creationId xmlns:a16="http://schemas.microsoft.com/office/drawing/2014/main" id="{B81EA71E-1C6D-4E4B-9931-00D94B7317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3"/>
          <a:stretch/>
        </p:blipFill>
        <p:spPr bwMode="auto">
          <a:xfrm>
            <a:off x="1591962" y="1930067"/>
            <a:ext cx="5068330" cy="322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2282BF-8181-4AE0-B95D-C59DD463D708}"/>
              </a:ext>
            </a:extLst>
          </p:cNvPr>
          <p:cNvSpPr txBox="1"/>
          <p:nvPr/>
        </p:nvSpPr>
        <p:spPr>
          <a:xfrm>
            <a:off x="4138740" y="1283736"/>
            <a:ext cx="2784095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Forest      </a:t>
            </a:r>
          </a:p>
        </p:txBody>
      </p:sp>
      <p:pic>
        <p:nvPicPr>
          <p:cNvPr id="2" name="বন">
            <a:hlinkClick r:id="" action="ppaction://media"/>
            <a:extLst>
              <a:ext uri="{FF2B5EF4-FFF2-40B4-BE49-F238E27FC236}">
                <a16:creationId xmlns:a16="http://schemas.microsoft.com/office/drawing/2014/main" id="{61C9B2B2-E644-4AA3-80A1-1578122708E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24200" y="8474370"/>
            <a:ext cx="304800" cy="304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38F0158-295D-610C-0884-86BE175630A3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5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3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unflower border clipart free images - ClipartBarn">
            <a:extLst>
              <a:ext uri="{FF2B5EF4-FFF2-40B4-BE49-F238E27FC236}">
                <a16:creationId xmlns:a16="http://schemas.microsoft.com/office/drawing/2014/main" id="{729315A7-62D9-4F9C-BF2F-3C487B861E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34"/>
          <a:stretch/>
        </p:blipFill>
        <p:spPr bwMode="auto">
          <a:xfrm>
            <a:off x="1982262" y="1638982"/>
            <a:ext cx="2831692" cy="335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66BC4F-DA7F-4EAB-9046-5498434A09D1}"/>
              </a:ext>
            </a:extLst>
          </p:cNvPr>
          <p:cNvSpPr txBox="1"/>
          <p:nvPr/>
        </p:nvSpPr>
        <p:spPr>
          <a:xfrm>
            <a:off x="4019630" y="1315816"/>
            <a:ext cx="2055691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Flower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</a:p>
        </p:txBody>
      </p:sp>
      <p:pic>
        <p:nvPicPr>
          <p:cNvPr id="2" name="ফুল">
            <a:hlinkClick r:id="" action="ppaction://media"/>
            <a:extLst>
              <a:ext uri="{FF2B5EF4-FFF2-40B4-BE49-F238E27FC236}">
                <a16:creationId xmlns:a16="http://schemas.microsoft.com/office/drawing/2014/main" id="{F5153D5B-B94F-4F8F-A575-59ECACA89BB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552303" y="8134187"/>
            <a:ext cx="304800" cy="304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593B703-DFB7-A441-8C87-8AA714225393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4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6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985C6F-29AD-41ED-8AAE-A9A14FEC90FE}"/>
              </a:ext>
            </a:extLst>
          </p:cNvPr>
          <p:cNvSpPr txBox="1"/>
          <p:nvPr/>
        </p:nvSpPr>
        <p:spPr>
          <a:xfrm>
            <a:off x="1313936" y="1292903"/>
            <a:ext cx="876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Sky</a:t>
            </a:r>
            <a:r>
              <a:rPr lang="en-US" sz="3600" b="1" dirty="0">
                <a:solidFill>
                  <a:schemeClr val="accent1"/>
                </a:solidFill>
              </a:rPr>
              <a:t>   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 descr="Free Blue Sky Clipart, Download Free Clip Art, Free Clip Art on ...">
            <a:extLst>
              <a:ext uri="{FF2B5EF4-FFF2-40B4-BE49-F238E27FC236}">
                <a16:creationId xmlns:a16="http://schemas.microsoft.com/office/drawing/2014/main" id="{F2759373-70E4-4D5C-8F29-69A7751CF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691" y="1939234"/>
            <a:ext cx="3960618" cy="321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আকাশ">
            <a:hlinkClick r:id="" action="ppaction://media"/>
            <a:extLst>
              <a:ext uri="{FF2B5EF4-FFF2-40B4-BE49-F238E27FC236}">
                <a16:creationId xmlns:a16="http://schemas.microsoft.com/office/drawing/2014/main" id="{9CB359C7-6053-43DC-9EBC-3975C59F627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82342" y="7930967"/>
            <a:ext cx="304800" cy="304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61986B5-7B55-B92A-266B-5B9244AA39AA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6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5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Fruits | Free SVG">
            <a:extLst>
              <a:ext uri="{FF2B5EF4-FFF2-40B4-BE49-F238E27FC236}">
                <a16:creationId xmlns:a16="http://schemas.microsoft.com/office/drawing/2014/main" id="{5A31F54C-B9FD-4E86-BBF2-8D0415D00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032" y="1991498"/>
            <a:ext cx="3139646" cy="313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177A0C-4BAF-4540-A9F1-A3A0320226FF}"/>
              </a:ext>
            </a:extLst>
          </p:cNvPr>
          <p:cNvSpPr txBox="1"/>
          <p:nvPr/>
        </p:nvSpPr>
        <p:spPr>
          <a:xfrm>
            <a:off x="823311" y="1327831"/>
            <a:ext cx="197755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Fruit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</a:p>
        </p:txBody>
      </p:sp>
      <p:pic>
        <p:nvPicPr>
          <p:cNvPr id="2" name="ফল">
            <a:hlinkClick r:id="" action="ppaction://media"/>
            <a:extLst>
              <a:ext uri="{FF2B5EF4-FFF2-40B4-BE49-F238E27FC236}">
                <a16:creationId xmlns:a16="http://schemas.microsoft.com/office/drawing/2014/main" id="{0ABFE192-1C19-4B8A-9DA1-C3CB9E77568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93724" y="8036010"/>
            <a:ext cx="304800" cy="304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4B1E75-D29C-890C-A608-C66A9D0C4D0D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8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9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lip art of three different flying birds | Free SVG">
            <a:extLst>
              <a:ext uri="{FF2B5EF4-FFF2-40B4-BE49-F238E27FC236}">
                <a16:creationId xmlns:a16="http://schemas.microsoft.com/office/drawing/2014/main" id="{820DCF34-63F8-4459-99C9-CEFF78DAB1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8" t="26071" r="18396" b="22043"/>
          <a:stretch/>
        </p:blipFill>
        <p:spPr bwMode="auto">
          <a:xfrm>
            <a:off x="1566593" y="2191265"/>
            <a:ext cx="3748216" cy="296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B1C26D-D0A1-47E5-A33A-D7FAD325D181}"/>
              </a:ext>
            </a:extLst>
          </p:cNvPr>
          <p:cNvSpPr txBox="1"/>
          <p:nvPr/>
        </p:nvSpPr>
        <p:spPr>
          <a:xfrm>
            <a:off x="4282199" y="1310495"/>
            <a:ext cx="1147237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Birds</a:t>
            </a: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পাখি">
            <a:hlinkClick r:id="" action="ppaction://media"/>
            <a:extLst>
              <a:ext uri="{FF2B5EF4-FFF2-40B4-BE49-F238E27FC236}">
                <a16:creationId xmlns:a16="http://schemas.microsoft.com/office/drawing/2014/main" id="{0B11EDBC-26C6-4B02-BF88-C1F0E647366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276600" y="7244501"/>
            <a:ext cx="304800" cy="304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2607F73-37BC-3A61-B549-43E880358D41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9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African animals vector illustration | Public domain vectors">
            <a:extLst>
              <a:ext uri="{FF2B5EF4-FFF2-40B4-BE49-F238E27FC236}">
                <a16:creationId xmlns:a16="http://schemas.microsoft.com/office/drawing/2014/main" id="{73365C44-607D-4835-90F8-00377B84A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979" y="2064542"/>
            <a:ext cx="3072567" cy="305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A97897-6CFB-4171-BDDB-F8687DF66DB3}"/>
              </a:ext>
            </a:extLst>
          </p:cNvPr>
          <p:cNvSpPr txBox="1"/>
          <p:nvPr/>
        </p:nvSpPr>
        <p:spPr>
          <a:xfrm>
            <a:off x="1252152" y="1321284"/>
            <a:ext cx="2393604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Animals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</a:p>
        </p:txBody>
      </p:sp>
      <p:pic>
        <p:nvPicPr>
          <p:cNvPr id="2" name="পশু">
            <a:hlinkClick r:id="" action="ppaction://media"/>
            <a:extLst>
              <a:ext uri="{FF2B5EF4-FFF2-40B4-BE49-F238E27FC236}">
                <a16:creationId xmlns:a16="http://schemas.microsoft.com/office/drawing/2014/main" id="{CCBF6D02-5BE5-47FB-9FB1-B3B88021181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006546" y="8085438"/>
            <a:ext cx="304800" cy="304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22ED8D4-C154-4644-1027-8BA5A9D7038B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0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5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Bug Clip Art Free Stock Photo - Public Domain Pictures">
            <a:extLst>
              <a:ext uri="{FF2B5EF4-FFF2-40B4-BE49-F238E27FC236}">
                <a16:creationId xmlns:a16="http://schemas.microsoft.com/office/drawing/2014/main" id="{B8D52A70-4E46-4707-8BC1-CE2EFA34B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260" y="2199504"/>
            <a:ext cx="2803696" cy="283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893A8B-112B-4789-B5FF-B07E23B9200C}"/>
              </a:ext>
            </a:extLst>
          </p:cNvPr>
          <p:cNvSpPr txBox="1"/>
          <p:nvPr/>
        </p:nvSpPr>
        <p:spPr>
          <a:xfrm>
            <a:off x="4031648" y="1310495"/>
            <a:ext cx="1656223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Insects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পোকা">
            <a:hlinkClick r:id="" action="ppaction://media"/>
            <a:extLst>
              <a:ext uri="{FF2B5EF4-FFF2-40B4-BE49-F238E27FC236}">
                <a16:creationId xmlns:a16="http://schemas.microsoft.com/office/drawing/2014/main" id="{CDCE7FC8-D81D-4EC2-BD18-E905F53CE47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03108" y="8101913"/>
            <a:ext cx="304800" cy="304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70D6EC2-E21C-80A8-C4BD-DCE1D3C92FFC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1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7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The Earth | Public domain vectors">
            <a:extLst>
              <a:ext uri="{FF2B5EF4-FFF2-40B4-BE49-F238E27FC236}">
                <a16:creationId xmlns:a16="http://schemas.microsoft.com/office/drawing/2014/main" id="{16D7BF9C-94FE-4562-97A1-6F650F654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272" y="1821449"/>
            <a:ext cx="3191455" cy="319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D2FF63-7B8A-402D-9003-ABA122291897}"/>
              </a:ext>
            </a:extLst>
          </p:cNvPr>
          <p:cNvSpPr txBox="1"/>
          <p:nvPr/>
        </p:nvSpPr>
        <p:spPr>
          <a:xfrm>
            <a:off x="1252152" y="1310495"/>
            <a:ext cx="1347164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Earth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পৃথিবী">
            <a:hlinkClick r:id="" action="ppaction://media"/>
            <a:extLst>
              <a:ext uri="{FF2B5EF4-FFF2-40B4-BE49-F238E27FC236}">
                <a16:creationId xmlns:a16="http://schemas.microsoft.com/office/drawing/2014/main" id="{EDB4461C-B492-48C7-9438-AADB78CAB40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44297" y="7996881"/>
            <a:ext cx="304800" cy="304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E79887-F84C-2FC7-CFCB-49A3962D197A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0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985C6F-29AD-41ED-8AAE-A9A14FEC90FE}"/>
              </a:ext>
            </a:extLst>
          </p:cNvPr>
          <p:cNvSpPr txBox="1"/>
          <p:nvPr/>
        </p:nvSpPr>
        <p:spPr>
          <a:xfrm>
            <a:off x="4047322" y="1303954"/>
            <a:ext cx="139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Cloud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BCF88C4-7B33-4966-8071-6C77F091A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950" y="2224217"/>
            <a:ext cx="4020100" cy="282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মেঘ">
            <a:hlinkClick r:id="" action="ppaction://media"/>
            <a:extLst>
              <a:ext uri="{FF2B5EF4-FFF2-40B4-BE49-F238E27FC236}">
                <a16:creationId xmlns:a16="http://schemas.microsoft.com/office/drawing/2014/main" id="{106EACD7-E6ED-4DB9-9640-08E626A7881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171303" y="8489092"/>
            <a:ext cx="304800" cy="304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F99B64A-467E-F22D-570A-C1AFFF8067CA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CB50F0F-88C8-44C7-4458-6619743F36E1}"/>
              </a:ext>
            </a:extLst>
          </p:cNvPr>
          <p:cNvSpPr/>
          <p:nvPr/>
        </p:nvSpPr>
        <p:spPr>
          <a:xfrm rot="5400000">
            <a:off x="4067746" y="2347447"/>
            <a:ext cx="1115599" cy="321275"/>
          </a:xfrm>
          <a:prstGeom prst="rightArrow">
            <a:avLst>
              <a:gd name="adj1" fmla="val 4411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2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Moon Clipart Templates &amp; Examples - Edit Online ...">
            <a:extLst>
              <a:ext uri="{FF2B5EF4-FFF2-40B4-BE49-F238E27FC236}">
                <a16:creationId xmlns:a16="http://schemas.microsoft.com/office/drawing/2014/main" id="{E57AD60E-6A2E-3FAD-79A0-8CD281211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00" b="95167" l="3250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760" y="1511426"/>
            <a:ext cx="3811548" cy="381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A3D42B-47E7-4A90-AACF-C3983F4B90FD}"/>
              </a:ext>
            </a:extLst>
          </p:cNvPr>
          <p:cNvSpPr txBox="1"/>
          <p:nvPr/>
        </p:nvSpPr>
        <p:spPr>
          <a:xfrm>
            <a:off x="1313936" y="1406050"/>
            <a:ext cx="1334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Moon</a:t>
            </a:r>
          </a:p>
        </p:txBody>
      </p:sp>
      <p:pic>
        <p:nvPicPr>
          <p:cNvPr id="2" name="চাঁদ">
            <a:hlinkClick r:id="" action="ppaction://media"/>
            <a:extLst>
              <a:ext uri="{FF2B5EF4-FFF2-40B4-BE49-F238E27FC236}">
                <a16:creationId xmlns:a16="http://schemas.microsoft.com/office/drawing/2014/main" id="{153E06B5-A8C9-4909-B19E-01E9378C0B7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574957" y="8307859"/>
            <a:ext cx="304800" cy="304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9232B96-3F4E-8B57-EDA0-2FF1235B61E6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392014-D73F-5868-53E2-2C47F70DFE49}"/>
              </a:ext>
            </a:extLst>
          </p:cNvPr>
          <p:cNvSpPr/>
          <p:nvPr/>
        </p:nvSpPr>
        <p:spPr>
          <a:xfrm rot="3939392" flipV="1">
            <a:off x="1432254" y="2715482"/>
            <a:ext cx="1850399" cy="357713"/>
          </a:xfrm>
          <a:prstGeom prst="rightArrow">
            <a:avLst>
              <a:gd name="adj1" fmla="val 44117"/>
              <a:gd name="adj2" fmla="val 5000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FREE Moon Clipart Templates &amp; Examples - Edit Online ...">
            <a:extLst>
              <a:ext uri="{FF2B5EF4-FFF2-40B4-BE49-F238E27FC236}">
                <a16:creationId xmlns:a16="http://schemas.microsoft.com/office/drawing/2014/main" id="{EC8D1B7C-2E19-F386-3C6B-EDEE5617A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00" b="95167" l="3250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761" y="1511426"/>
            <a:ext cx="3811548" cy="381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B1C8337-063E-263E-C283-DF1201F7DCCF}"/>
              </a:ext>
            </a:extLst>
          </p:cNvPr>
          <p:cNvSpPr/>
          <p:nvPr/>
        </p:nvSpPr>
        <p:spPr>
          <a:xfrm rot="3939392" flipV="1">
            <a:off x="1432255" y="2715482"/>
            <a:ext cx="1850399" cy="357713"/>
          </a:xfrm>
          <a:prstGeom prst="rightArrow">
            <a:avLst>
              <a:gd name="adj1" fmla="val 44117"/>
              <a:gd name="adj2" fmla="val 5000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FREE Moon Clipart Templates &amp; Examples - Edit Online ...">
            <a:extLst>
              <a:ext uri="{FF2B5EF4-FFF2-40B4-BE49-F238E27FC236}">
                <a16:creationId xmlns:a16="http://schemas.microsoft.com/office/drawing/2014/main" id="{DA0BDBC2-5B65-F3CD-E0E6-9616FD994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00" b="95167" l="3250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762" y="1511426"/>
            <a:ext cx="3811548" cy="381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76955F8-71E7-1EFF-5166-11DE079E851E}"/>
              </a:ext>
            </a:extLst>
          </p:cNvPr>
          <p:cNvSpPr/>
          <p:nvPr/>
        </p:nvSpPr>
        <p:spPr>
          <a:xfrm rot="3939392" flipV="1">
            <a:off x="1432256" y="2715482"/>
            <a:ext cx="1850399" cy="357713"/>
          </a:xfrm>
          <a:prstGeom prst="rightArrow">
            <a:avLst>
              <a:gd name="adj1" fmla="val 44117"/>
              <a:gd name="adj2" fmla="val 5000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1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9A6C0E-CA07-4E14-99A8-88F44E4AC7A3}"/>
              </a:ext>
            </a:extLst>
          </p:cNvPr>
          <p:cNvSpPr txBox="1"/>
          <p:nvPr/>
        </p:nvSpPr>
        <p:spPr>
          <a:xfrm>
            <a:off x="4182587" y="1227438"/>
            <a:ext cx="12772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/>
              <a:t> </a:t>
            </a:r>
            <a:r>
              <a:rPr lang="en-US" sz="4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Star</a:t>
            </a:r>
          </a:p>
        </p:txBody>
      </p:sp>
      <p:pic>
        <p:nvPicPr>
          <p:cNvPr id="2" name="তারা">
            <a:hlinkClick r:id="" action="ppaction://media"/>
            <a:extLst>
              <a:ext uri="{FF2B5EF4-FFF2-40B4-BE49-F238E27FC236}">
                <a16:creationId xmlns:a16="http://schemas.microsoft.com/office/drawing/2014/main" id="{C32CBF62-95A1-4B2F-AAC4-39F7CEF3E20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566719" y="8093676"/>
            <a:ext cx="304800" cy="304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212F56F-1B69-1E82-ACDD-D9AE6F79DFC2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CC4245-07CC-7A06-3C37-D2B2E2629A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612" r="5667" b="18960"/>
          <a:stretch/>
        </p:blipFill>
        <p:spPr>
          <a:xfrm>
            <a:off x="1598141" y="1469534"/>
            <a:ext cx="3352800" cy="359180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6ED6F84-E128-92D0-D36A-BDC210F9DE0B}"/>
              </a:ext>
            </a:extLst>
          </p:cNvPr>
          <p:cNvSpPr/>
          <p:nvPr/>
        </p:nvSpPr>
        <p:spPr>
          <a:xfrm rot="6953603" flipV="1">
            <a:off x="4018102" y="2488822"/>
            <a:ext cx="1171992" cy="347251"/>
          </a:xfrm>
          <a:prstGeom prst="rightArrow">
            <a:avLst>
              <a:gd name="adj1" fmla="val 44117"/>
              <a:gd name="adj2" fmla="val 5000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7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reen Grass Lawn Clipart">
            <a:extLst>
              <a:ext uri="{FF2B5EF4-FFF2-40B4-BE49-F238E27FC236}">
                <a16:creationId xmlns:a16="http://schemas.microsoft.com/office/drawing/2014/main" id="{459574A4-63F5-4F1E-B9EE-2D882CC5BC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1" r="11231" b="8161"/>
          <a:stretch/>
        </p:blipFill>
        <p:spPr bwMode="auto">
          <a:xfrm>
            <a:off x="1252152" y="2185571"/>
            <a:ext cx="4291912" cy="303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29E66D-428F-4D60-B2C5-98C13E0FF79C}"/>
              </a:ext>
            </a:extLst>
          </p:cNvPr>
          <p:cNvSpPr txBox="1"/>
          <p:nvPr/>
        </p:nvSpPr>
        <p:spPr>
          <a:xfrm>
            <a:off x="1252152" y="1252152"/>
            <a:ext cx="14595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Grass</a:t>
            </a:r>
          </a:p>
        </p:txBody>
      </p:sp>
      <p:pic>
        <p:nvPicPr>
          <p:cNvPr id="2" name="ঘাস">
            <a:hlinkClick r:id="" action="ppaction://media"/>
            <a:extLst>
              <a:ext uri="{FF2B5EF4-FFF2-40B4-BE49-F238E27FC236}">
                <a16:creationId xmlns:a16="http://schemas.microsoft.com/office/drawing/2014/main" id="{618FC320-93E9-4997-BA7D-E4A96AE79F3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05616" y="7879492"/>
            <a:ext cx="304800" cy="304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1EA31D-95C4-7B29-33E4-4C749FEADA0D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4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oil,grass,nature,green,garden - free image from needpix.com">
            <a:extLst>
              <a:ext uri="{FF2B5EF4-FFF2-40B4-BE49-F238E27FC236}">
                <a16:creationId xmlns:a16="http://schemas.microsoft.com/office/drawing/2014/main" id="{9936A822-879D-4D45-ACC6-45E15E0D6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936" y="2708072"/>
            <a:ext cx="4028302" cy="235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EFDD7E-4FD5-44A4-BD1E-E5188310FF48}"/>
              </a:ext>
            </a:extLst>
          </p:cNvPr>
          <p:cNvSpPr txBox="1"/>
          <p:nvPr/>
        </p:nvSpPr>
        <p:spPr>
          <a:xfrm>
            <a:off x="4397265" y="1310495"/>
            <a:ext cx="10294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Soil</a:t>
            </a:r>
          </a:p>
        </p:txBody>
      </p:sp>
      <p:pic>
        <p:nvPicPr>
          <p:cNvPr id="2" name="মাটি">
            <a:hlinkClick r:id="" action="ppaction://media"/>
            <a:extLst>
              <a:ext uri="{FF2B5EF4-FFF2-40B4-BE49-F238E27FC236}">
                <a16:creationId xmlns:a16="http://schemas.microsoft.com/office/drawing/2014/main" id="{F20E27A3-CBE3-48A5-97BC-8AA209079D3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23238" y="8077200"/>
            <a:ext cx="304800" cy="304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8CCC26-2356-C1A9-449E-55FB13883012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3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Download free photo of Clipart,clip art,illustration,graphic,cartoon - from  needpix.com">
            <a:extLst>
              <a:ext uri="{FF2B5EF4-FFF2-40B4-BE49-F238E27FC236}">
                <a16:creationId xmlns:a16="http://schemas.microsoft.com/office/drawing/2014/main" id="{2497343A-9DDC-483B-A39C-EB88294BDE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82" r="29129"/>
          <a:stretch/>
        </p:blipFill>
        <p:spPr bwMode="auto">
          <a:xfrm>
            <a:off x="1313935" y="2134152"/>
            <a:ext cx="4203355" cy="30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2C2DCA-3DF9-4E10-9296-A211556ED2E6}"/>
              </a:ext>
            </a:extLst>
          </p:cNvPr>
          <p:cNvSpPr txBox="1"/>
          <p:nvPr/>
        </p:nvSpPr>
        <p:spPr>
          <a:xfrm>
            <a:off x="1287161" y="1310495"/>
            <a:ext cx="13356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Sand</a:t>
            </a:r>
          </a:p>
        </p:txBody>
      </p:sp>
      <p:pic>
        <p:nvPicPr>
          <p:cNvPr id="2" name="বালি">
            <a:hlinkClick r:id="" action="ppaction://media"/>
            <a:extLst>
              <a:ext uri="{FF2B5EF4-FFF2-40B4-BE49-F238E27FC236}">
                <a16:creationId xmlns:a16="http://schemas.microsoft.com/office/drawing/2014/main" id="{F0E3DF0E-BCA7-4316-8352-4C10FA23704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517291" y="7937156"/>
            <a:ext cx="304800" cy="304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D678CF-988D-F404-C0BD-8634AB01F4DF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3EDA92E-9A1F-C54B-69CE-74CD2507C805}"/>
              </a:ext>
            </a:extLst>
          </p:cNvPr>
          <p:cNvSpPr/>
          <p:nvPr/>
        </p:nvSpPr>
        <p:spPr>
          <a:xfrm rot="5400000">
            <a:off x="1382211" y="2322734"/>
            <a:ext cx="1115599" cy="321275"/>
          </a:xfrm>
          <a:prstGeom prst="rightArrow">
            <a:avLst>
              <a:gd name="adj1" fmla="val 4411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6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2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4F8569-C00E-4795-A3F5-0A5A31B7F25B}"/>
              </a:ext>
            </a:extLst>
          </p:cNvPr>
          <p:cNvSpPr txBox="1"/>
          <p:nvPr/>
        </p:nvSpPr>
        <p:spPr>
          <a:xfrm>
            <a:off x="4274806" y="1310495"/>
            <a:ext cx="1167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River</a:t>
            </a:r>
          </a:p>
        </p:txBody>
      </p:sp>
      <p:pic>
        <p:nvPicPr>
          <p:cNvPr id="2" name="নদী">
            <a:hlinkClick r:id="" action="ppaction://media"/>
            <a:extLst>
              <a:ext uri="{FF2B5EF4-FFF2-40B4-BE49-F238E27FC236}">
                <a16:creationId xmlns:a16="http://schemas.microsoft.com/office/drawing/2014/main" id="{5C925102-4853-43D9-B3BA-B567D6680A3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75886" y="8048034"/>
            <a:ext cx="304800" cy="304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3ED8C3B-E84F-8905-AADC-2FCCCE307290}"/>
              </a:ext>
            </a:extLst>
          </p:cNvPr>
          <p:cNvSpPr/>
          <p:nvPr/>
        </p:nvSpPr>
        <p:spPr>
          <a:xfrm>
            <a:off x="1252152" y="1310495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River Clipart Images | Free Download | PNG Transparent ...">
            <a:extLst>
              <a:ext uri="{FF2B5EF4-FFF2-40B4-BE49-F238E27FC236}">
                <a16:creationId xmlns:a16="http://schemas.microsoft.com/office/drawing/2014/main" id="{6478A1BC-19A5-E5A2-5D55-F219FFE3A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5278" y1="42778" x2="5278" y2="42778"/>
                        <a14:foregroundMark x1="3333" y1="36111" x2="3333" y2="36111"/>
                        <a14:foregroundMark x1="9167" y1="31389" x2="9167" y2="31389"/>
                        <a14:foregroundMark x1="9444" y1="27222" x2="9444" y2="27222"/>
                        <a14:foregroundMark x1="10000" y1="35278" x2="10000" y2="352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472" y="1785733"/>
            <a:ext cx="4230128" cy="343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359154F4-BE5E-00BA-E430-184C9446A0DA}"/>
              </a:ext>
            </a:extLst>
          </p:cNvPr>
          <p:cNvSpPr/>
          <p:nvPr/>
        </p:nvSpPr>
        <p:spPr>
          <a:xfrm rot="5400000">
            <a:off x="4416733" y="2194364"/>
            <a:ext cx="800683" cy="222422"/>
          </a:xfrm>
          <a:prstGeom prst="rightArrow">
            <a:avLst>
              <a:gd name="adj1" fmla="val 4411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River Clipart Images | Free Download | PNG Transparent ...">
            <a:extLst>
              <a:ext uri="{FF2B5EF4-FFF2-40B4-BE49-F238E27FC236}">
                <a16:creationId xmlns:a16="http://schemas.microsoft.com/office/drawing/2014/main" id="{A5FC4C8E-7DA7-5253-A32C-2AC9FD352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5278" y1="42778" x2="5278" y2="42778"/>
                        <a14:foregroundMark x1="3333" y1="36111" x2="3333" y2="36111"/>
                        <a14:foregroundMark x1="9167" y1="31389" x2="9167" y2="31389"/>
                        <a14:foregroundMark x1="9444" y1="27222" x2="9444" y2="27222"/>
                        <a14:foregroundMark x1="10000" y1="35278" x2="10000" y2="352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472" y="1785734"/>
            <a:ext cx="4230128" cy="343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EDB0347-672B-5753-3DDF-FE69AD64BFDC}"/>
              </a:ext>
            </a:extLst>
          </p:cNvPr>
          <p:cNvSpPr/>
          <p:nvPr/>
        </p:nvSpPr>
        <p:spPr>
          <a:xfrm rot="5400000">
            <a:off x="4416733" y="2194365"/>
            <a:ext cx="800683" cy="222422"/>
          </a:xfrm>
          <a:prstGeom prst="rightArrow">
            <a:avLst>
              <a:gd name="adj1" fmla="val 4411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5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2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763</TotalTime>
  <Words>30</Words>
  <Application>Microsoft Office PowerPoint</Application>
  <PresentationFormat>On-screen Show (4:3)</PresentationFormat>
  <Paragraphs>28</Paragraphs>
  <Slides>24</Slides>
  <Notes>0</Notes>
  <HiddenSlides>0</HiddenSlides>
  <MMClips>23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Aabir Datta</cp:lastModifiedBy>
  <cp:revision>38</cp:revision>
  <dcterms:created xsi:type="dcterms:W3CDTF">2020-07-31T12:49:12Z</dcterms:created>
  <dcterms:modified xsi:type="dcterms:W3CDTF">2024-01-17T02:44:09Z</dcterms:modified>
</cp:coreProperties>
</file>