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6" r:id="rId3"/>
    <p:sldId id="277" r:id="rId4"/>
    <p:sldId id="256" r:id="rId5"/>
    <p:sldId id="257" r:id="rId6"/>
    <p:sldId id="269" r:id="rId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400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8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4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2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9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2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B51C-63A1-4E84-96C0-1DABC2FE180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69967C-E0B2-44A9-A970-7F94C9FFB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549" y="2576898"/>
            <a:ext cx="3796901" cy="3030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7DF390-ABFC-483D-B088-F5CE39B8AFCB}"/>
              </a:ext>
            </a:extLst>
          </p:cNvPr>
          <p:cNvSpPr txBox="1"/>
          <p:nvPr/>
        </p:nvSpPr>
        <p:spPr>
          <a:xfrm>
            <a:off x="2790638" y="1856647"/>
            <a:ext cx="1079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Roof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7D349FD-DF33-425B-B61C-9EE4949E0B18}"/>
              </a:ext>
            </a:extLst>
          </p:cNvPr>
          <p:cNvSpPr/>
          <p:nvPr/>
        </p:nvSpPr>
        <p:spPr>
          <a:xfrm rot="5400000">
            <a:off x="3175604" y="2599120"/>
            <a:ext cx="443517" cy="270360"/>
          </a:xfrm>
          <a:prstGeom prst="rightArrow">
            <a:avLst>
              <a:gd name="adj1" fmla="val 44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New Recording 100">
            <a:hlinkClick r:id="" action="ppaction://media"/>
            <a:extLst>
              <a:ext uri="{FF2B5EF4-FFF2-40B4-BE49-F238E27FC236}">
                <a16:creationId xmlns:a16="http://schemas.microsoft.com/office/drawing/2014/main" id="{F9310D8D-7495-46B9-BFC4-E8FCF2FA15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92501" y="8464375"/>
            <a:ext cx="304800" cy="304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234426-2A4B-7A48-4479-8042F68F8C66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61D24-7932-F7C1-0503-2BDF5F504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549" y="2576899"/>
            <a:ext cx="3796901" cy="303037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BB20972-63C7-F007-36AD-13E0E8129918}"/>
              </a:ext>
            </a:extLst>
          </p:cNvPr>
          <p:cNvSpPr/>
          <p:nvPr/>
        </p:nvSpPr>
        <p:spPr>
          <a:xfrm rot="5400000">
            <a:off x="3175604" y="2599121"/>
            <a:ext cx="443517" cy="270360"/>
          </a:xfrm>
          <a:prstGeom prst="rightArrow">
            <a:avLst>
              <a:gd name="adj1" fmla="val 44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7DF390-ABFC-483D-B088-F5CE39B8AFCB}"/>
              </a:ext>
            </a:extLst>
          </p:cNvPr>
          <p:cNvSpPr txBox="1"/>
          <p:nvPr/>
        </p:nvSpPr>
        <p:spPr>
          <a:xfrm>
            <a:off x="2843743" y="5134223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Floor</a:t>
            </a:r>
          </a:p>
        </p:txBody>
      </p:sp>
      <p:pic>
        <p:nvPicPr>
          <p:cNvPr id="6" name="New Recording 101">
            <a:hlinkClick r:id="" action="ppaction://media"/>
            <a:extLst>
              <a:ext uri="{FF2B5EF4-FFF2-40B4-BE49-F238E27FC236}">
                <a16:creationId xmlns:a16="http://schemas.microsoft.com/office/drawing/2014/main" id="{E0150A23-6B97-46F8-8E9D-8D9F9F3DA4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81689" y="8710787"/>
            <a:ext cx="304800" cy="304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C424BF-1195-FC76-E2FE-F2E6A90FE3A5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39424B-0C0E-82E5-BE65-E8729786A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548" y="2092427"/>
            <a:ext cx="3796901" cy="303037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33324A0-D870-BCD2-12A9-A9C1A4AB94B3}"/>
              </a:ext>
            </a:extLst>
          </p:cNvPr>
          <p:cNvSpPr/>
          <p:nvPr/>
        </p:nvSpPr>
        <p:spPr>
          <a:xfrm rot="16200000">
            <a:off x="3207242" y="4831325"/>
            <a:ext cx="443517" cy="270360"/>
          </a:xfrm>
          <a:prstGeom prst="rightArrow">
            <a:avLst>
              <a:gd name="adj1" fmla="val 44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E0BC4-9411-58CD-C20A-764D2B68F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549" y="2092427"/>
            <a:ext cx="3796901" cy="303037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5EDC82B-6427-BDA2-BCF1-73559901407B}"/>
              </a:ext>
            </a:extLst>
          </p:cNvPr>
          <p:cNvSpPr/>
          <p:nvPr/>
        </p:nvSpPr>
        <p:spPr>
          <a:xfrm rot="16200000">
            <a:off x="3207243" y="4831325"/>
            <a:ext cx="443517" cy="270360"/>
          </a:xfrm>
          <a:prstGeom prst="rightArrow">
            <a:avLst>
              <a:gd name="adj1" fmla="val 44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0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7DF390-ABFC-483D-B088-F5CE39B8AFCB}"/>
              </a:ext>
            </a:extLst>
          </p:cNvPr>
          <p:cNvSpPr txBox="1"/>
          <p:nvPr/>
        </p:nvSpPr>
        <p:spPr>
          <a:xfrm>
            <a:off x="2931490" y="5119658"/>
            <a:ext cx="1041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Wall</a:t>
            </a:r>
          </a:p>
        </p:txBody>
      </p:sp>
      <p:pic>
        <p:nvPicPr>
          <p:cNvPr id="9" name="New Recording 102">
            <a:hlinkClick r:id="" action="ppaction://media"/>
            <a:extLst>
              <a:ext uri="{FF2B5EF4-FFF2-40B4-BE49-F238E27FC236}">
                <a16:creationId xmlns:a16="http://schemas.microsoft.com/office/drawing/2014/main" id="{BDCB6006-A7F6-40E0-8DB7-7AC9A1D2FB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93600" y="8505236"/>
            <a:ext cx="304800" cy="304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68754F-C732-F1D7-5986-8751485B79F9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B74C6E-0ECD-BD30-174A-7CA3E092D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548" y="2092427"/>
            <a:ext cx="3796901" cy="303037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59F8537-1BF5-471A-ABF9-82961FDB3789}"/>
              </a:ext>
            </a:extLst>
          </p:cNvPr>
          <p:cNvGrpSpPr/>
          <p:nvPr/>
        </p:nvGrpSpPr>
        <p:grpSpPr>
          <a:xfrm>
            <a:off x="1411478" y="2842053"/>
            <a:ext cx="1461306" cy="2660824"/>
            <a:chOff x="345989" y="2800864"/>
            <a:chExt cx="2175550" cy="4744995"/>
          </a:xfrm>
        </p:grpSpPr>
        <p:sp>
          <p:nvSpPr>
            <p:cNvPr id="2" name="Arrow: Bent 1">
              <a:extLst>
                <a:ext uri="{FF2B5EF4-FFF2-40B4-BE49-F238E27FC236}">
                  <a16:creationId xmlns:a16="http://schemas.microsoft.com/office/drawing/2014/main" id="{A5E9C9C6-4A24-4BE3-AB84-DAB034188D61}"/>
                </a:ext>
              </a:extLst>
            </p:cNvPr>
            <p:cNvSpPr/>
            <p:nvPr/>
          </p:nvSpPr>
          <p:spPr>
            <a:xfrm>
              <a:off x="345989" y="2800864"/>
              <a:ext cx="813816" cy="4637903"/>
            </a:xfrm>
            <a:prstGeom prst="bentArrow">
              <a:avLst>
                <a:gd name="adj1" fmla="val 11841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4CBAC3-C318-4B9D-867F-419861E2286F}"/>
                </a:ext>
              </a:extLst>
            </p:cNvPr>
            <p:cNvSpPr/>
            <p:nvPr/>
          </p:nvSpPr>
          <p:spPr>
            <a:xfrm>
              <a:off x="345989" y="7438767"/>
              <a:ext cx="2175550" cy="107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8C2A68-84F4-415F-BF8F-E845EAFB11EB}"/>
              </a:ext>
            </a:extLst>
          </p:cNvPr>
          <p:cNvGrpSpPr/>
          <p:nvPr/>
        </p:nvGrpSpPr>
        <p:grpSpPr>
          <a:xfrm>
            <a:off x="4109828" y="2842053"/>
            <a:ext cx="1336691" cy="2660824"/>
            <a:chOff x="4336459" y="2842052"/>
            <a:chExt cx="2175551" cy="4744995"/>
          </a:xfrm>
        </p:grpSpPr>
        <p:sp>
          <p:nvSpPr>
            <p:cNvPr id="3" name="Arrow: Bent 2">
              <a:extLst>
                <a:ext uri="{FF2B5EF4-FFF2-40B4-BE49-F238E27FC236}">
                  <a16:creationId xmlns:a16="http://schemas.microsoft.com/office/drawing/2014/main" id="{B9AFC7EA-E1CC-4B21-A68B-F9C513985469}"/>
                </a:ext>
              </a:extLst>
            </p:cNvPr>
            <p:cNvSpPr/>
            <p:nvPr/>
          </p:nvSpPr>
          <p:spPr>
            <a:xfrm flipH="1">
              <a:off x="5698194" y="2842052"/>
              <a:ext cx="813816" cy="4637903"/>
            </a:xfrm>
            <a:prstGeom prst="bentArrow">
              <a:avLst>
                <a:gd name="adj1" fmla="val 11841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C76B89-4110-4433-8ACC-96545AAA48E3}"/>
                </a:ext>
              </a:extLst>
            </p:cNvPr>
            <p:cNvSpPr/>
            <p:nvPr/>
          </p:nvSpPr>
          <p:spPr>
            <a:xfrm>
              <a:off x="4336459" y="7479955"/>
              <a:ext cx="2175550" cy="107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075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1028A7-D985-425A-920C-34ABF699F920}"/>
              </a:ext>
            </a:extLst>
          </p:cNvPr>
          <p:cNvSpPr txBox="1"/>
          <p:nvPr/>
        </p:nvSpPr>
        <p:spPr>
          <a:xfrm>
            <a:off x="4290396" y="1870668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Door</a:t>
            </a:r>
          </a:p>
        </p:txBody>
      </p:sp>
      <p:pic>
        <p:nvPicPr>
          <p:cNvPr id="2" name="AUDIO-2020-08-06-21-28-12">
            <a:hlinkClick r:id="" action="ppaction://media"/>
            <a:extLst>
              <a:ext uri="{FF2B5EF4-FFF2-40B4-BE49-F238E27FC236}">
                <a16:creationId xmlns:a16="http://schemas.microsoft.com/office/drawing/2014/main" id="{5DAE0AD1-620E-4890-ABB7-7E78EA001E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2049" y="8252252"/>
            <a:ext cx="304800" cy="3048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C1ADFEE-36C0-4D09-ADCB-B8DC03BC2FF4}"/>
              </a:ext>
            </a:extLst>
          </p:cNvPr>
          <p:cNvGrpSpPr/>
          <p:nvPr/>
        </p:nvGrpSpPr>
        <p:grpSpPr>
          <a:xfrm>
            <a:off x="2632260" y="2193833"/>
            <a:ext cx="1593480" cy="3451745"/>
            <a:chOff x="4589923" y="2472770"/>
            <a:chExt cx="1172308" cy="19867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916A63-1DB5-4627-984A-CADFB37F89C2}"/>
                </a:ext>
              </a:extLst>
            </p:cNvPr>
            <p:cNvSpPr/>
            <p:nvPr/>
          </p:nvSpPr>
          <p:spPr>
            <a:xfrm>
              <a:off x="4589923" y="2472770"/>
              <a:ext cx="1172308" cy="198670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A58750-8844-4F13-A084-51202015A72A}"/>
                </a:ext>
              </a:extLst>
            </p:cNvPr>
            <p:cNvSpPr/>
            <p:nvPr/>
          </p:nvSpPr>
          <p:spPr>
            <a:xfrm>
              <a:off x="4756219" y="2739292"/>
              <a:ext cx="859693" cy="72683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CD7BDF-09CD-4991-B32C-AC156F0732A5}"/>
                </a:ext>
              </a:extLst>
            </p:cNvPr>
            <p:cNvSpPr/>
            <p:nvPr/>
          </p:nvSpPr>
          <p:spPr>
            <a:xfrm>
              <a:off x="4756219" y="3573585"/>
              <a:ext cx="859693" cy="726831"/>
            </a:xfrm>
            <a:prstGeom prst="rect">
              <a:avLst/>
            </a:prstGeom>
            <a:gradFill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52BE24-761B-436F-BDE7-6F86B0A92FA8}"/>
                </a:ext>
              </a:extLst>
            </p:cNvPr>
            <p:cNvSpPr/>
            <p:nvPr/>
          </p:nvSpPr>
          <p:spPr>
            <a:xfrm>
              <a:off x="4629198" y="3497743"/>
              <a:ext cx="125046" cy="7584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263E3F1-4AE0-1BAA-1C05-00F1935FFE13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982F53-7A43-4707-ADEF-FAAE81ED0472}"/>
              </a:ext>
            </a:extLst>
          </p:cNvPr>
          <p:cNvSpPr txBox="1"/>
          <p:nvPr/>
        </p:nvSpPr>
        <p:spPr>
          <a:xfrm>
            <a:off x="1283044" y="1890043"/>
            <a:ext cx="1806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Window</a:t>
            </a:r>
          </a:p>
        </p:txBody>
      </p:sp>
      <p:pic>
        <p:nvPicPr>
          <p:cNvPr id="2" name="AUDIO-2020-08-06-21-28-43">
            <a:hlinkClick r:id="" action="ppaction://media"/>
            <a:extLst>
              <a:ext uri="{FF2B5EF4-FFF2-40B4-BE49-F238E27FC236}">
                <a16:creationId xmlns:a16="http://schemas.microsoft.com/office/drawing/2014/main" id="{5183AE02-479D-4C93-92C3-E514C0DB5D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39713" y="8159579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C0378E-6C3B-4CE8-DD37-2827619B8BE6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4A455B-BF0E-19D2-E92D-EAA3A390A2CD}"/>
              </a:ext>
            </a:extLst>
          </p:cNvPr>
          <p:cNvGrpSpPr/>
          <p:nvPr/>
        </p:nvGrpSpPr>
        <p:grpSpPr>
          <a:xfrm>
            <a:off x="2713338" y="2436423"/>
            <a:ext cx="2492976" cy="2778376"/>
            <a:chOff x="267729" y="290030"/>
            <a:chExt cx="3161271" cy="316127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BC87A0-565E-204D-893F-36DC8962F774}"/>
                </a:ext>
              </a:extLst>
            </p:cNvPr>
            <p:cNvSpPr/>
            <p:nvPr/>
          </p:nvSpPr>
          <p:spPr>
            <a:xfrm>
              <a:off x="352168" y="560850"/>
              <a:ext cx="2992394" cy="2619633"/>
            </a:xfrm>
            <a:prstGeom prst="rect">
              <a:avLst/>
            </a:prstGeom>
            <a:solidFill>
              <a:srgbClr val="FFF8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Open window (version 2) | Free SVG">
              <a:extLst>
                <a:ext uri="{FF2B5EF4-FFF2-40B4-BE49-F238E27FC236}">
                  <a16:creationId xmlns:a16="http://schemas.microsoft.com/office/drawing/2014/main" id="{2550D02E-30BD-43C7-80A3-B81D06EBA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29" y="290030"/>
              <a:ext cx="3161271" cy="3161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513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7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urtains Window Red - Free vector graphic on Pixabay">
            <a:extLst>
              <a:ext uri="{FF2B5EF4-FFF2-40B4-BE49-F238E27FC236}">
                <a16:creationId xmlns:a16="http://schemas.microsoft.com/office/drawing/2014/main" id="{F3FB332B-BC47-46D9-B81B-A6C3BC022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044" y="2265404"/>
            <a:ext cx="2847243" cy="341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56D909-8198-4581-BCB0-B6EA9521B5F3}"/>
              </a:ext>
            </a:extLst>
          </p:cNvPr>
          <p:cNvSpPr txBox="1"/>
          <p:nvPr/>
        </p:nvSpPr>
        <p:spPr>
          <a:xfrm>
            <a:off x="3988944" y="1870668"/>
            <a:ext cx="1586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Curtain</a:t>
            </a:r>
          </a:p>
        </p:txBody>
      </p:sp>
      <p:pic>
        <p:nvPicPr>
          <p:cNvPr id="2" name="AUDIO-2020-08-06-21-28-54">
            <a:hlinkClick r:id="" action="ppaction://media"/>
            <a:extLst>
              <a:ext uri="{FF2B5EF4-FFF2-40B4-BE49-F238E27FC236}">
                <a16:creationId xmlns:a16="http://schemas.microsoft.com/office/drawing/2014/main" id="{9C502EE9-E1B5-4428-AA23-297C5F5F59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45815" y="8363464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83880-619F-DB8F-AA0D-88C153A9D490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</TotalTime>
  <Words>6</Words>
  <Application>Microsoft Office PowerPoint</Application>
  <PresentationFormat>On-screen Show (4:3)</PresentationFormat>
  <Paragraphs>6</Paragraphs>
  <Slides>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28</cp:revision>
  <dcterms:created xsi:type="dcterms:W3CDTF">2020-08-01T11:33:11Z</dcterms:created>
  <dcterms:modified xsi:type="dcterms:W3CDTF">2024-01-17T03:03:10Z</dcterms:modified>
</cp:coreProperties>
</file>