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6" r:id="rId5"/>
    <p:sldId id="264" r:id="rId6"/>
    <p:sldId id="267" r:id="rId7"/>
    <p:sldId id="271" r:id="rId8"/>
    <p:sldId id="272" r:id="rId9"/>
    <p:sldId id="270" r:id="rId1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00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CCAA-1E0D-46F7-A165-1635AAB80BD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20039F-4F2F-401C-9F94-AB8A31C723BE}"/>
              </a:ext>
            </a:extLst>
          </p:cNvPr>
          <p:cNvSpPr txBox="1"/>
          <p:nvPr/>
        </p:nvSpPr>
        <p:spPr>
          <a:xfrm>
            <a:off x="2866904" y="1471600"/>
            <a:ext cx="282678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shirt/dress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1E7D40-0868-458D-9206-A1BA86A72165}"/>
              </a:ext>
            </a:extLst>
          </p:cNvPr>
          <p:cNvGrpSpPr/>
          <p:nvPr/>
        </p:nvGrpSpPr>
        <p:grpSpPr>
          <a:xfrm>
            <a:off x="1313936" y="2040395"/>
            <a:ext cx="3921311" cy="3070017"/>
            <a:chOff x="466126" y="589369"/>
            <a:chExt cx="6091293" cy="4960237"/>
          </a:xfrm>
        </p:grpSpPr>
        <p:pic>
          <p:nvPicPr>
            <p:cNvPr id="5" name="Picture 2" descr="100+ Free T-Shirt &amp; Shirt Vectors - Pixabay">
              <a:extLst>
                <a:ext uri="{FF2B5EF4-FFF2-40B4-BE49-F238E27FC236}">
                  <a16:creationId xmlns:a16="http://schemas.microsoft.com/office/drawing/2014/main" id="{C0CCA5C7-CB20-4BAB-ADF2-53A62792B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26413">
              <a:off x="466126" y="589369"/>
              <a:ext cx="3415510" cy="3765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ress Gown Frock - Free vector graphic on Pixabay">
              <a:extLst>
                <a:ext uri="{FF2B5EF4-FFF2-40B4-BE49-F238E27FC236}">
                  <a16:creationId xmlns:a16="http://schemas.microsoft.com/office/drawing/2014/main" id="{1EA6A8E1-10D8-4163-B85D-94336F4B5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4186">
              <a:off x="2569943" y="1251728"/>
              <a:ext cx="3987476" cy="429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AUDIO-2020-08-06-22-05-00">
            <a:hlinkClick r:id="" action="ppaction://media"/>
            <a:extLst>
              <a:ext uri="{FF2B5EF4-FFF2-40B4-BE49-F238E27FC236}">
                <a16:creationId xmlns:a16="http://schemas.microsoft.com/office/drawing/2014/main" id="{5EFDBBED-D497-465B-A301-59A68FED09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29000" y="8070459"/>
            <a:ext cx="304800" cy="30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EA3513-4617-A0FA-15AD-B4611C806B50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Coloured line art vector image of trousers | Public domain vectors">
            <a:extLst>
              <a:ext uri="{FF2B5EF4-FFF2-40B4-BE49-F238E27FC236}">
                <a16:creationId xmlns:a16="http://schemas.microsoft.com/office/drawing/2014/main" id="{DC312A5E-F377-408F-A4A7-129F3FD8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82" y="1648414"/>
            <a:ext cx="3347656" cy="348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04E7A-1332-446E-8F03-CF3AFAD214F0}"/>
              </a:ext>
            </a:extLst>
          </p:cNvPr>
          <p:cNvSpPr txBox="1"/>
          <p:nvPr/>
        </p:nvSpPr>
        <p:spPr>
          <a:xfrm>
            <a:off x="1360162" y="1437061"/>
            <a:ext cx="200676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Pants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</a:p>
        </p:txBody>
      </p:sp>
      <p:pic>
        <p:nvPicPr>
          <p:cNvPr id="2" name="AUDIO-2020-08-06-22-05-09">
            <a:hlinkClick r:id="" action="ppaction://media"/>
            <a:extLst>
              <a:ext uri="{FF2B5EF4-FFF2-40B4-BE49-F238E27FC236}">
                <a16:creationId xmlns:a16="http://schemas.microsoft.com/office/drawing/2014/main" id="{C4C77B48-2301-4141-B33D-F567519F30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199" y="8204208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3DC618-8C36-70E4-6B93-D14D1FEDF17C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15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ublic Domain Clip Art Image | Baseball cap | ID: 13546033212609 ...">
            <a:extLst>
              <a:ext uri="{FF2B5EF4-FFF2-40B4-BE49-F238E27FC236}">
                <a16:creationId xmlns:a16="http://schemas.microsoft.com/office/drawing/2014/main" id="{3D127E69-5A19-42A7-81A9-B03DE87D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36" y="1799334"/>
            <a:ext cx="4180272" cy="303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F70F3-A71B-4649-B0EE-42CEE80F0D00}"/>
              </a:ext>
            </a:extLst>
          </p:cNvPr>
          <p:cNvSpPr txBox="1"/>
          <p:nvPr/>
        </p:nvSpPr>
        <p:spPr>
          <a:xfrm>
            <a:off x="4470536" y="1476168"/>
            <a:ext cx="112934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hat   </a:t>
            </a:r>
          </a:p>
        </p:txBody>
      </p:sp>
      <p:pic>
        <p:nvPicPr>
          <p:cNvPr id="2" name="AUDIO-2020-08-06-22-05-19">
            <a:hlinkClick r:id="" action="ppaction://media"/>
            <a:extLst>
              <a:ext uri="{FF2B5EF4-FFF2-40B4-BE49-F238E27FC236}">
                <a16:creationId xmlns:a16="http://schemas.microsoft.com/office/drawing/2014/main" id="{DEE5A356-9641-4448-A945-D6E9EFFA0E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7479279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9D863D-369C-78DB-396D-9BB84D8D710E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81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Glasses Orange - Free image on Pixabay">
            <a:extLst>
              <a:ext uri="{FF2B5EF4-FFF2-40B4-BE49-F238E27FC236}">
                <a16:creationId xmlns:a16="http://schemas.microsoft.com/office/drawing/2014/main" id="{A3392244-7446-465E-BD41-C5CF9CBF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50" y="2912057"/>
            <a:ext cx="1679725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7695C-02C3-4137-905F-A45D1986D4F4}"/>
              </a:ext>
            </a:extLst>
          </p:cNvPr>
          <p:cNvSpPr txBox="1"/>
          <p:nvPr/>
        </p:nvSpPr>
        <p:spPr>
          <a:xfrm>
            <a:off x="1004443" y="1464945"/>
            <a:ext cx="214793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glasses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" name="AUDIO-2020-08-06-22-05-28">
            <a:hlinkClick r:id="" action="ppaction://media"/>
            <a:extLst>
              <a:ext uri="{FF2B5EF4-FFF2-40B4-BE49-F238E27FC236}">
                <a16:creationId xmlns:a16="http://schemas.microsoft.com/office/drawing/2014/main" id="{B4A6B034-E9BF-49A8-94CA-92D7F7163D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99975" y="7528705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EFDAB0-3EB4-0312-AC59-BADAD8BBEBDC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Blue sock | Free SVG">
            <a:extLst>
              <a:ext uri="{FF2B5EF4-FFF2-40B4-BE49-F238E27FC236}">
                <a16:creationId xmlns:a16="http://schemas.microsoft.com/office/drawing/2014/main" id="{A6A628E3-93DC-4227-A893-50CFA608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31" y="1911179"/>
            <a:ext cx="3204519" cy="32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392F04-D64A-4351-83DF-BA8811A2B513}"/>
              </a:ext>
            </a:extLst>
          </p:cNvPr>
          <p:cNvSpPr txBox="1"/>
          <p:nvPr/>
        </p:nvSpPr>
        <p:spPr>
          <a:xfrm>
            <a:off x="3939377" y="1669873"/>
            <a:ext cx="146329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Socks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" name="AUDIO-2020-08-06-22-05-37">
            <a:hlinkClick r:id="" action="ppaction://media"/>
            <a:extLst>
              <a:ext uri="{FF2B5EF4-FFF2-40B4-BE49-F238E27FC236}">
                <a16:creationId xmlns:a16="http://schemas.microsoft.com/office/drawing/2014/main" id="{3DF2A475-13F7-4EBC-A2AE-35541791DC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99759" y="7969623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75E4F9-5A68-69D3-D28E-AD7AC0894C3D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55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100+ Free Gym &amp; Fitness Vectors - Pixabay">
            <a:extLst>
              <a:ext uri="{FF2B5EF4-FFF2-40B4-BE49-F238E27FC236}">
                <a16:creationId xmlns:a16="http://schemas.microsoft.com/office/drawing/2014/main" id="{DDBECF17-3338-43B4-AC16-BF7939C8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74" y="1762321"/>
            <a:ext cx="3682652" cy="264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3B5988-B8F5-45DC-95DE-F60185EF2B80}"/>
              </a:ext>
            </a:extLst>
          </p:cNvPr>
          <p:cNvSpPr txBox="1"/>
          <p:nvPr/>
        </p:nvSpPr>
        <p:spPr>
          <a:xfrm>
            <a:off x="1313936" y="1439156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Shoe    </a:t>
            </a:r>
          </a:p>
        </p:txBody>
      </p:sp>
      <p:pic>
        <p:nvPicPr>
          <p:cNvPr id="2" name="AUDIO-2020-08-06-22-05-46">
            <a:hlinkClick r:id="" action="ppaction://media"/>
            <a:extLst>
              <a:ext uri="{FF2B5EF4-FFF2-40B4-BE49-F238E27FC236}">
                <a16:creationId xmlns:a16="http://schemas.microsoft.com/office/drawing/2014/main" id="{2B2209E2-4E3B-49A9-9AD3-BAB327B84B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36557" y="7895289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F6A9CD-86B3-B908-1346-9A9BB855E08C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31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mb Red Barber - Free vector graphic on Pixabay">
            <a:extLst>
              <a:ext uri="{FF2B5EF4-FFF2-40B4-BE49-F238E27FC236}">
                <a16:creationId xmlns:a16="http://schemas.microsoft.com/office/drawing/2014/main" id="{DCF586B5-8AE2-4DB3-AF83-1477D126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5604">
            <a:off x="1552679" y="2773997"/>
            <a:ext cx="3373547" cy="179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422B5-29F4-4472-AAA1-B30DC90BCFA7}"/>
              </a:ext>
            </a:extLst>
          </p:cNvPr>
          <p:cNvSpPr txBox="1"/>
          <p:nvPr/>
        </p:nvSpPr>
        <p:spPr>
          <a:xfrm>
            <a:off x="3358979" y="1477380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Hairbrush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" name="AUDIO-2020-08-06-22-06-04">
            <a:hlinkClick r:id="" action="ppaction://media"/>
            <a:extLst>
              <a:ext uri="{FF2B5EF4-FFF2-40B4-BE49-F238E27FC236}">
                <a16:creationId xmlns:a16="http://schemas.microsoft.com/office/drawing/2014/main" id="{E6B4C89D-7799-48BC-9373-B4985E1C05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8979" y="7586370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DA1B16-1833-7520-FD7C-F4CD16540FDE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50FB4-9BE1-432A-AB15-402841A21AEE}"/>
              </a:ext>
            </a:extLst>
          </p:cNvPr>
          <p:cNvSpPr txBox="1"/>
          <p:nvPr/>
        </p:nvSpPr>
        <p:spPr>
          <a:xfrm>
            <a:off x="1391628" y="1552227"/>
            <a:ext cx="166154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Towel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pic>
        <p:nvPicPr>
          <p:cNvPr id="2" name="AUDIO-2020-08-06-22-06-13">
            <a:hlinkClick r:id="" action="ppaction://media"/>
            <a:extLst>
              <a:ext uri="{FF2B5EF4-FFF2-40B4-BE49-F238E27FC236}">
                <a16:creationId xmlns:a16="http://schemas.microsoft.com/office/drawing/2014/main" id="{D47EF45F-E524-4AAB-90E7-90931ACC27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7903250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39C7D-2D5D-5865-4BCF-DA2F49ABF962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D4CC89-1632-85A8-A201-47D5946EC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29" y="2440290"/>
            <a:ext cx="2951205" cy="24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7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AA78C4-A704-4DE5-B78E-8618007764B3}"/>
              </a:ext>
            </a:extLst>
          </p:cNvPr>
          <p:cNvSpPr txBox="1"/>
          <p:nvPr/>
        </p:nvSpPr>
        <p:spPr>
          <a:xfrm>
            <a:off x="2686923" y="1606704"/>
            <a:ext cx="260176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Toothbrush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" name="AUDIO-2020-08-06-22-05-56">
            <a:hlinkClick r:id="" action="ppaction://media"/>
            <a:extLst>
              <a:ext uri="{FF2B5EF4-FFF2-40B4-BE49-F238E27FC236}">
                <a16:creationId xmlns:a16="http://schemas.microsoft.com/office/drawing/2014/main" id="{97ED8526-CB53-4B5E-B32A-85805B3DF4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7454565"/>
            <a:ext cx="304800" cy="304800"/>
          </a:xfrm>
          <a:prstGeom prst="rect">
            <a:avLst/>
          </a:prstGeom>
        </p:spPr>
      </p:pic>
      <p:pic>
        <p:nvPicPr>
          <p:cNvPr id="1026" name="Picture 2" descr="Vector image of basic red toothbrush">
            <a:extLst>
              <a:ext uri="{FF2B5EF4-FFF2-40B4-BE49-F238E27FC236}">
                <a16:creationId xmlns:a16="http://schemas.microsoft.com/office/drawing/2014/main" id="{03A17FAE-4838-40C2-BFCF-35D1B7800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2091">
            <a:off x="1891356" y="2904565"/>
            <a:ext cx="3013503" cy="27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970035-E70E-094C-ABB9-4AE4023D8AED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2119</TotalTime>
  <Words>11</Words>
  <Application>Microsoft Office PowerPoint</Application>
  <PresentationFormat>On-screen Show (4:3)</PresentationFormat>
  <Paragraphs>9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21</cp:revision>
  <dcterms:created xsi:type="dcterms:W3CDTF">2020-08-01T13:51:23Z</dcterms:created>
  <dcterms:modified xsi:type="dcterms:W3CDTF">2024-01-13T11:17:17Z</dcterms:modified>
</cp:coreProperties>
</file>