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72" r:id="rId8"/>
    <p:sldId id="269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854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630B-72BD-4186-A029-E9BDEDA7AD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hool building vector illustration | Free SVG">
            <a:extLst>
              <a:ext uri="{FF2B5EF4-FFF2-40B4-BE49-F238E27FC236}">
                <a16:creationId xmlns:a16="http://schemas.microsoft.com/office/drawing/2014/main" id="{4978627D-B037-40FB-BE2A-5E9CF4E92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6" b="19750"/>
          <a:stretch/>
        </p:blipFill>
        <p:spPr bwMode="auto">
          <a:xfrm>
            <a:off x="1608841" y="3344562"/>
            <a:ext cx="3823386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AFE19B-0367-4347-AC75-302ED36180F7}"/>
              </a:ext>
            </a:extLst>
          </p:cNvPr>
          <p:cNvSpPr txBox="1"/>
          <p:nvPr/>
        </p:nvSpPr>
        <p:spPr>
          <a:xfrm>
            <a:off x="1283044" y="1961284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</p:txBody>
      </p:sp>
      <p:pic>
        <p:nvPicPr>
          <p:cNvPr id="2" name="AUDIO-2020-08-06-22-08-41">
            <a:hlinkClick r:id="" action="ppaction://media"/>
            <a:extLst>
              <a:ext uri="{FF2B5EF4-FFF2-40B4-BE49-F238E27FC236}">
                <a16:creationId xmlns:a16="http://schemas.microsoft.com/office/drawing/2014/main" id="{EDC49C44-B4CA-49D2-9BD3-200B1E96F5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27427" y="8003060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E7D036-E03F-8960-5B1E-F817AA76E4BD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olice station vector image | Public domain vectors">
            <a:extLst>
              <a:ext uri="{FF2B5EF4-FFF2-40B4-BE49-F238E27FC236}">
                <a16:creationId xmlns:a16="http://schemas.microsoft.com/office/drawing/2014/main" id="{C3D3982B-BAA7-403E-9FC5-736202838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" t="17927" r="2816" b="15606"/>
          <a:stretch/>
        </p:blipFill>
        <p:spPr bwMode="auto">
          <a:xfrm>
            <a:off x="1383957" y="2816666"/>
            <a:ext cx="4077729" cy="29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7ED13-4429-4E1D-B912-FB334E44E09E}"/>
              </a:ext>
            </a:extLst>
          </p:cNvPr>
          <p:cNvSpPr txBox="1"/>
          <p:nvPr/>
        </p:nvSpPr>
        <p:spPr>
          <a:xfrm>
            <a:off x="2769887" y="1949960"/>
            <a:ext cx="280506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Police Station  </a:t>
            </a:r>
          </a:p>
        </p:txBody>
      </p:sp>
      <p:pic>
        <p:nvPicPr>
          <p:cNvPr id="2" name="AUDIO-2020-08-06-22-08-55">
            <a:hlinkClick r:id="" action="ppaction://media"/>
            <a:extLst>
              <a:ext uri="{FF2B5EF4-FFF2-40B4-BE49-F238E27FC236}">
                <a16:creationId xmlns:a16="http://schemas.microsoft.com/office/drawing/2014/main" id="{0C4DDD32-36B4-4677-BD68-2A8D18AFB1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27384" y="7881901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EA6045-51BC-BA56-2D96-AD8E0C17B0BF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Vector clip art of fire house | Free SVG">
            <a:extLst>
              <a:ext uri="{FF2B5EF4-FFF2-40B4-BE49-F238E27FC236}">
                <a16:creationId xmlns:a16="http://schemas.microsoft.com/office/drawing/2014/main" id="{9C336294-2D1E-4195-BD64-3A83D6658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21" y="2106696"/>
            <a:ext cx="4126835" cy="34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3D420-E915-4F9F-8EBD-EFB022884F66}"/>
              </a:ext>
            </a:extLst>
          </p:cNvPr>
          <p:cNvSpPr txBox="1"/>
          <p:nvPr/>
        </p:nvSpPr>
        <p:spPr>
          <a:xfrm>
            <a:off x="3128744" y="1870668"/>
            <a:ext cx="272587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Fire Station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2" name="AUDIO-2020-08-06-22-09-04">
            <a:hlinkClick r:id="" action="ppaction://media"/>
            <a:extLst>
              <a:ext uri="{FF2B5EF4-FFF2-40B4-BE49-F238E27FC236}">
                <a16:creationId xmlns:a16="http://schemas.microsoft.com/office/drawing/2014/main" id="{5850709C-831A-4DA5-A811-FB5A3499FD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8924" y="8079609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086915-ACED-6682-1572-6819B6EF687A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EB47F3-6EDA-4C57-8AC5-7EFEE58BE1C9}"/>
              </a:ext>
            </a:extLst>
          </p:cNvPr>
          <p:cNvSpPr txBox="1"/>
          <p:nvPr/>
        </p:nvSpPr>
        <p:spPr>
          <a:xfrm>
            <a:off x="1283044" y="1929713"/>
            <a:ext cx="232980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Hospital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AUDIO-2020-08-06-22-09-15">
            <a:hlinkClick r:id="" action="ppaction://media"/>
            <a:extLst>
              <a:ext uri="{FF2B5EF4-FFF2-40B4-BE49-F238E27FC236}">
                <a16:creationId xmlns:a16="http://schemas.microsoft.com/office/drawing/2014/main" id="{22A824FD-7F6D-498C-855F-6117901079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03912" y="8421827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74011A-7C73-45E2-BD5C-BB2C3CD504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890" b="15686"/>
          <a:stretch/>
        </p:blipFill>
        <p:spPr>
          <a:xfrm>
            <a:off x="1385846" y="2866768"/>
            <a:ext cx="4015036" cy="27843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6DB757-D91C-FD17-8AAE-3141FD78F382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F4035-1319-4480-9632-4FBD6C33D44A}"/>
              </a:ext>
            </a:extLst>
          </p:cNvPr>
          <p:cNvSpPr txBox="1"/>
          <p:nvPr/>
        </p:nvSpPr>
        <p:spPr>
          <a:xfrm>
            <a:off x="2722962" y="1779199"/>
            <a:ext cx="301024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Doctors’ clinic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AUDIO-2020-12-31-08-00-02">
            <a:hlinkClick r:id="" action="ppaction://media"/>
            <a:extLst>
              <a:ext uri="{FF2B5EF4-FFF2-40B4-BE49-F238E27FC236}">
                <a16:creationId xmlns:a16="http://schemas.microsoft.com/office/drawing/2014/main" id="{BAF805BF-3A86-4A53-A53B-7614D40B36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8980" y="8134863"/>
            <a:ext cx="304800" cy="30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02CCC4-7E98-814F-80EA-2192D32F7376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396D68-D89C-8BCD-F80E-D1F22B89FA17}"/>
              </a:ext>
            </a:extLst>
          </p:cNvPr>
          <p:cNvGrpSpPr/>
          <p:nvPr/>
        </p:nvGrpSpPr>
        <p:grpSpPr>
          <a:xfrm>
            <a:off x="1622854" y="2644346"/>
            <a:ext cx="3635594" cy="3341989"/>
            <a:chOff x="1459512" y="2425530"/>
            <a:chExt cx="3798936" cy="3560805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B8B6B3DE-4269-4D9E-B23B-004E09ADB9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2" t="17007" r="5615"/>
            <a:stretch/>
          </p:blipFill>
          <p:spPr bwMode="auto">
            <a:xfrm>
              <a:off x="1459512" y="2425530"/>
              <a:ext cx="3798936" cy="3560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75D09F-9A87-DBB0-98AA-073748AF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3116" y="3882547"/>
              <a:ext cx="1804218" cy="689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1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Zoo Clipart">
            <a:extLst>
              <a:ext uri="{FF2B5EF4-FFF2-40B4-BE49-F238E27FC236}">
                <a16:creationId xmlns:a16="http://schemas.microsoft.com/office/drawing/2014/main" id="{07F78113-8322-45BE-B8F9-C9624494F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"/>
          <a:stretch/>
        </p:blipFill>
        <p:spPr bwMode="auto">
          <a:xfrm>
            <a:off x="1544500" y="2787488"/>
            <a:ext cx="3933758" cy="281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095AD2-51A1-463E-987F-482E164FC0BE}"/>
              </a:ext>
            </a:extLst>
          </p:cNvPr>
          <p:cNvSpPr txBox="1"/>
          <p:nvPr/>
        </p:nvSpPr>
        <p:spPr>
          <a:xfrm>
            <a:off x="1283044" y="1915987"/>
            <a:ext cx="145802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Zoo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pic>
        <p:nvPicPr>
          <p:cNvPr id="2" name="AUDIO-2020-12-31-08-01-19">
            <a:hlinkClick r:id="" action="ppaction://media"/>
            <a:extLst>
              <a:ext uri="{FF2B5EF4-FFF2-40B4-BE49-F238E27FC236}">
                <a16:creationId xmlns:a16="http://schemas.microsoft.com/office/drawing/2014/main" id="{8F86AEFE-667B-4616-94F1-03B13AEAEA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8979" y="8421827"/>
            <a:ext cx="304800" cy="3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48160-D6D6-5F3F-91E4-7898DDBD30C8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78 Flea Market Illustrations, Royalty-Free Vector Graphics &amp; Clip Art -  iStock">
            <a:extLst>
              <a:ext uri="{FF2B5EF4-FFF2-40B4-BE49-F238E27FC236}">
                <a16:creationId xmlns:a16="http://schemas.microsoft.com/office/drawing/2014/main" id="{3AD25507-5423-4673-A0F3-1E5588E9D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r="17440"/>
          <a:stretch/>
        </p:blipFill>
        <p:spPr bwMode="auto">
          <a:xfrm>
            <a:off x="1315991" y="2751439"/>
            <a:ext cx="4191031" cy="302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7B22B8-E114-4F96-AFF2-233125C6D743}"/>
              </a:ext>
            </a:extLst>
          </p:cNvPr>
          <p:cNvSpPr txBox="1"/>
          <p:nvPr/>
        </p:nvSpPr>
        <p:spPr>
          <a:xfrm>
            <a:off x="3960093" y="1870667"/>
            <a:ext cx="172220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AUDIO-2020-12-31-08-01-45">
            <a:hlinkClick r:id="" action="ppaction://media"/>
            <a:extLst>
              <a:ext uri="{FF2B5EF4-FFF2-40B4-BE49-F238E27FC236}">
                <a16:creationId xmlns:a16="http://schemas.microsoft.com/office/drawing/2014/main" id="{6172702C-EDEE-4828-90A9-FBD6416B1F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85981" y="7499189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6BC85C-F84F-E80A-4289-5101C63868B9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0D4EA-3312-4079-8BE7-4226721545BE}"/>
              </a:ext>
            </a:extLst>
          </p:cNvPr>
          <p:cNvSpPr txBox="1"/>
          <p:nvPr/>
        </p:nvSpPr>
        <p:spPr>
          <a:xfrm>
            <a:off x="1283044" y="1870668"/>
            <a:ext cx="231903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Aeroplane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eroplane Clip Art - Royalty Free - GoGraph">
            <a:extLst>
              <a:ext uri="{FF2B5EF4-FFF2-40B4-BE49-F238E27FC236}">
                <a16:creationId xmlns:a16="http://schemas.microsoft.com/office/drawing/2014/main" id="{6382A240-0569-4981-A33E-F5A5828E0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9"/>
          <a:stretch/>
        </p:blipFill>
        <p:spPr bwMode="auto">
          <a:xfrm>
            <a:off x="1523404" y="2893791"/>
            <a:ext cx="3996672" cy="24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-2020-12-31-08-02-25">
            <a:hlinkClick r:id="" action="ppaction://media"/>
            <a:extLst>
              <a:ext uri="{FF2B5EF4-FFF2-40B4-BE49-F238E27FC236}">
                <a16:creationId xmlns:a16="http://schemas.microsoft.com/office/drawing/2014/main" id="{5A2CAE6E-24B6-43CD-9A70-8F9E79BF22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67676" y="8097795"/>
            <a:ext cx="3048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EA7B9-B786-240F-506E-BDFF94DA5AE8}"/>
              </a:ext>
            </a:extLst>
          </p:cNvPr>
          <p:cNvSpPr/>
          <p:nvPr/>
        </p:nvSpPr>
        <p:spPr>
          <a:xfrm>
            <a:off x="1283044" y="1870668"/>
            <a:ext cx="4291912" cy="3909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10505</TotalTime>
  <Words>12</Words>
  <Application>Microsoft Office PowerPoint</Application>
  <PresentationFormat>On-screen Show (4:3)</PresentationFormat>
  <Paragraphs>8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40</cp:revision>
  <dcterms:created xsi:type="dcterms:W3CDTF">2020-08-01T15:52:44Z</dcterms:created>
  <dcterms:modified xsi:type="dcterms:W3CDTF">2024-01-15T17:30:22Z</dcterms:modified>
</cp:coreProperties>
</file>