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8" r:id="rId7"/>
    <p:sldId id="270" r:id="rId8"/>
    <p:sldId id="271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se Clip Art - Free vector graphic on Pixabay">
            <a:extLst>
              <a:ext uri="{FF2B5EF4-FFF2-40B4-BE49-F238E27FC236}">
                <a16:creationId xmlns:a16="http://schemas.microsoft.com/office/drawing/2014/main" id="{8D5750A3-61AF-45A1-836C-B77BF83F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99" y="2229313"/>
            <a:ext cx="2637653" cy="34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85D1A-C4B6-4C52-8A56-55E319C2280F}"/>
              </a:ext>
            </a:extLst>
          </p:cNvPr>
          <p:cNvSpPr txBox="1"/>
          <p:nvPr/>
        </p:nvSpPr>
        <p:spPr>
          <a:xfrm>
            <a:off x="4172032" y="1863109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7-52">
            <a:hlinkClick r:id="" action="ppaction://media"/>
            <a:extLst>
              <a:ext uri="{FF2B5EF4-FFF2-40B4-BE49-F238E27FC236}">
                <a16:creationId xmlns:a16="http://schemas.microsoft.com/office/drawing/2014/main" id="{5FD58156-1487-4A6B-9CA0-BBA741DE06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51389" y="7895968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10B57-4613-AB92-C20A-442DDA32A98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6F27D-48DD-4075-AED9-BFB6705EE8E4}"/>
              </a:ext>
            </a:extLst>
          </p:cNvPr>
          <p:cNvSpPr txBox="1"/>
          <p:nvPr/>
        </p:nvSpPr>
        <p:spPr>
          <a:xfrm>
            <a:off x="3831376" y="1870668"/>
            <a:ext cx="225972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Garden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AUDIO-2020-08-06-22-08-13">
            <a:hlinkClick r:id="" action="ppaction://media"/>
            <a:extLst>
              <a:ext uri="{FF2B5EF4-FFF2-40B4-BE49-F238E27FC236}">
                <a16:creationId xmlns:a16="http://schemas.microsoft.com/office/drawing/2014/main" id="{6FAF2B42-400E-4760-A72B-7F30D59B6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71302" y="7871254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3F7FF-CA63-4C62-AF52-5E66D2CD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44" y="2752691"/>
            <a:ext cx="4193058" cy="3027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F2C337-8335-9B40-8656-D33E76A32BFD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en Road Through Countryside Free Stock Photo - Public Domain Pictures">
            <a:extLst>
              <a:ext uri="{FF2B5EF4-FFF2-40B4-BE49-F238E27FC236}">
                <a16:creationId xmlns:a16="http://schemas.microsoft.com/office/drawing/2014/main" id="{507530D6-73FE-4E7B-AC47-72382735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31" y="2583096"/>
            <a:ext cx="3907133" cy="31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D3867-67AD-451C-90F8-800E9A27D5D8}"/>
              </a:ext>
            </a:extLst>
          </p:cNvPr>
          <p:cNvSpPr txBox="1"/>
          <p:nvPr/>
        </p:nvSpPr>
        <p:spPr>
          <a:xfrm>
            <a:off x="1283039" y="1936765"/>
            <a:ext cx="182601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2" name="AUDIO-2020-08-06-22-08-23">
            <a:hlinkClick r:id="" action="ppaction://media"/>
            <a:extLst>
              <a:ext uri="{FF2B5EF4-FFF2-40B4-BE49-F238E27FC236}">
                <a16:creationId xmlns:a16="http://schemas.microsoft.com/office/drawing/2014/main" id="{145BAD24-CDBB-4F5C-B225-4A5D663288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994821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4864C9-E418-C376-AD94-0A7C64B62502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594E5-4C06-40AA-A9F2-04891AD1B1E5}"/>
              </a:ext>
            </a:extLst>
          </p:cNvPr>
          <p:cNvSpPr txBox="1"/>
          <p:nvPr/>
        </p:nvSpPr>
        <p:spPr>
          <a:xfrm>
            <a:off x="1283043" y="1858059"/>
            <a:ext cx="234788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Playground</a:t>
            </a:r>
          </a:p>
        </p:txBody>
      </p:sp>
      <p:pic>
        <p:nvPicPr>
          <p:cNvPr id="2" name="AUDIO-2020-08-06-22-08-32">
            <a:hlinkClick r:id="" action="ppaction://media"/>
            <a:extLst>
              <a:ext uri="{FF2B5EF4-FFF2-40B4-BE49-F238E27FC236}">
                <a16:creationId xmlns:a16="http://schemas.microsoft.com/office/drawing/2014/main" id="{DDD0BA8B-A247-4BCB-8240-CCB754FF44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33767" y="8382000"/>
            <a:ext cx="304800" cy="3048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A3291-AF17-4D43-9104-FFFEE8131C45}"/>
              </a:ext>
            </a:extLst>
          </p:cNvPr>
          <p:cNvGrpSpPr/>
          <p:nvPr/>
        </p:nvGrpSpPr>
        <p:grpSpPr>
          <a:xfrm>
            <a:off x="1283043" y="3138112"/>
            <a:ext cx="4250723" cy="2447142"/>
            <a:chOff x="271966" y="220047"/>
            <a:chExt cx="9324655" cy="4371419"/>
          </a:xfrm>
        </p:grpSpPr>
        <p:pic>
          <p:nvPicPr>
            <p:cNvPr id="20" name="Picture 2" descr="Tree Bush Clipart - Free image on Pixabay">
              <a:extLst>
                <a:ext uri="{FF2B5EF4-FFF2-40B4-BE49-F238E27FC236}">
                  <a16:creationId xmlns:a16="http://schemas.microsoft.com/office/drawing/2014/main" id="{E0E7DDCD-253A-4B53-AC45-82416B3E42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84" t="-3724" r="-41823" b="3724"/>
            <a:stretch/>
          </p:blipFill>
          <p:spPr bwMode="auto">
            <a:xfrm>
              <a:off x="1191964" y="255064"/>
              <a:ext cx="2286000" cy="22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Tree Bush Clipart - Free image on Pixabay">
              <a:extLst>
                <a:ext uri="{FF2B5EF4-FFF2-40B4-BE49-F238E27FC236}">
                  <a16:creationId xmlns:a16="http://schemas.microsoft.com/office/drawing/2014/main" id="{1F16FEA7-BB8E-4C79-824C-EE7CE864A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85" r="-2417"/>
            <a:stretch/>
          </p:blipFill>
          <p:spPr bwMode="auto">
            <a:xfrm>
              <a:off x="2414986" y="220047"/>
              <a:ext cx="1184988" cy="225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8F9FAA-16D4-4D49-98F0-91DE39AD11E8}"/>
                </a:ext>
              </a:extLst>
            </p:cNvPr>
            <p:cNvGrpSpPr/>
            <p:nvPr/>
          </p:nvGrpSpPr>
          <p:grpSpPr>
            <a:xfrm>
              <a:off x="271966" y="255064"/>
              <a:ext cx="9324655" cy="4336402"/>
              <a:chOff x="452359" y="220047"/>
              <a:chExt cx="9324655" cy="43364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204517-4880-4829-B293-D6D152A58B39}"/>
                  </a:ext>
                </a:extLst>
              </p:cNvPr>
              <p:cNvSpPr/>
              <p:nvPr/>
            </p:nvSpPr>
            <p:spPr>
              <a:xfrm>
                <a:off x="858416" y="2450841"/>
                <a:ext cx="8453535" cy="2046514"/>
              </a:xfrm>
              <a:prstGeom prst="rect">
                <a:avLst/>
              </a:prstGeom>
              <a:solidFill>
                <a:srgbClr val="D2F7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" descr="Tree Bush Clipart - Free image on Pixabay">
                <a:extLst>
                  <a:ext uri="{FF2B5EF4-FFF2-40B4-BE49-F238E27FC236}">
                    <a16:creationId xmlns:a16="http://schemas.microsoft.com/office/drawing/2014/main" id="{1E414622-BA48-46FC-89FD-3645D91A4D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7394554" y="2301551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Tree Bush Clipart - Free image on Pixabay">
                <a:extLst>
                  <a:ext uri="{FF2B5EF4-FFF2-40B4-BE49-F238E27FC236}">
                    <a16:creationId xmlns:a16="http://schemas.microsoft.com/office/drawing/2014/main" id="{F1386CBE-DB26-4E4D-81D1-1CE9EED39F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672407" y="220047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Tree Bush Clipart - Free image on Pixabay">
                <a:extLst>
                  <a:ext uri="{FF2B5EF4-FFF2-40B4-BE49-F238E27FC236}">
                    <a16:creationId xmlns:a16="http://schemas.microsoft.com/office/drawing/2014/main" id="{BCE46F41-F79B-44C4-A9A2-79362D72B7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>
                <a:off x="7318354" y="244151"/>
                <a:ext cx="2382460" cy="2254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Tree Bush Clipart - Free image on Pixabay">
                <a:extLst>
                  <a:ext uri="{FF2B5EF4-FFF2-40B4-BE49-F238E27FC236}">
                    <a16:creationId xmlns:a16="http://schemas.microsoft.com/office/drawing/2014/main" id="{1277D798-453A-41CE-9150-7ECEDA191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802" r="1"/>
              <a:stretch/>
            </p:blipFill>
            <p:spPr bwMode="auto">
              <a:xfrm flipH="1">
                <a:off x="452359" y="2415824"/>
                <a:ext cx="2236281" cy="211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4" descr="Blue kid's swing color illustration">
              <a:extLst>
                <a:ext uri="{FF2B5EF4-FFF2-40B4-BE49-F238E27FC236}">
                  <a16:creationId xmlns:a16="http://schemas.microsoft.com/office/drawing/2014/main" id="{B324F9D3-BDCF-40A6-9208-50D6C1B33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495" y="2352924"/>
              <a:ext cx="1173177" cy="113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Tree Bush Clipart - Free image on Pixabay">
              <a:extLst>
                <a:ext uri="{FF2B5EF4-FFF2-40B4-BE49-F238E27FC236}">
                  <a16:creationId xmlns:a16="http://schemas.microsoft.com/office/drawing/2014/main" id="{5E8327BE-5DFC-40E5-88DE-752F82F2CF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2" t="38621" r="52608"/>
            <a:stretch/>
          </p:blipFill>
          <p:spPr bwMode="auto">
            <a:xfrm>
              <a:off x="777573" y="3177128"/>
              <a:ext cx="1163260" cy="1384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Tree Bush Clipart - Free image on Pixabay">
              <a:extLst>
                <a:ext uri="{FF2B5EF4-FFF2-40B4-BE49-F238E27FC236}">
                  <a16:creationId xmlns:a16="http://schemas.microsoft.com/office/drawing/2014/main" id="{F248FED8-E512-464B-9781-DCE57191E3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2" t="48138" r="51670"/>
            <a:stretch/>
          </p:blipFill>
          <p:spPr bwMode="auto">
            <a:xfrm>
              <a:off x="8183790" y="3404520"/>
              <a:ext cx="1184988" cy="1169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A7C01B5-83D2-E162-1E1E-31290FDCB8B8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 Vehicle Automobile One - Free vector graphic on Pixabay">
            <a:extLst>
              <a:ext uri="{FF2B5EF4-FFF2-40B4-BE49-F238E27FC236}">
                <a16:creationId xmlns:a16="http://schemas.microsoft.com/office/drawing/2014/main" id="{293DA669-EE37-4751-BE26-AA56AADD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94" y="3467030"/>
            <a:ext cx="3692611" cy="18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4405184" y="1870668"/>
            <a:ext cx="107405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</p:txBody>
      </p:sp>
      <p:pic>
        <p:nvPicPr>
          <p:cNvPr id="3" name="AUDIO-2020-12-31-08-03-34">
            <a:hlinkClick r:id="" action="ppaction://media"/>
            <a:extLst>
              <a:ext uri="{FF2B5EF4-FFF2-40B4-BE49-F238E27FC236}">
                <a16:creationId xmlns:a16="http://schemas.microsoft.com/office/drawing/2014/main" id="{95100FFD-594D-41F5-8FBA-D68BEA1CE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348370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5A381A-5600-304A-4C36-B1E8176C4D83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1341406" y="1946872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ree Bus Clipart Pictures - Clipartix">
            <a:extLst>
              <a:ext uri="{FF2B5EF4-FFF2-40B4-BE49-F238E27FC236}">
                <a16:creationId xmlns:a16="http://schemas.microsoft.com/office/drawing/2014/main" id="{8B6EDB2D-E978-44F8-BC46-06CEB6A6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0" y="3637830"/>
            <a:ext cx="3979319" cy="186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-2020-12-31-08-01-59">
            <a:hlinkClick r:id="" action="ppaction://media"/>
            <a:extLst>
              <a:ext uri="{FF2B5EF4-FFF2-40B4-BE49-F238E27FC236}">
                <a16:creationId xmlns:a16="http://schemas.microsoft.com/office/drawing/2014/main" id="{4D08B2D4-5A3C-43A4-988F-0AB222C598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71984" y="8307860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A2BC7-CB1F-2939-9285-3620E8E44D5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4361457" y="1870668"/>
            <a:ext cx="16358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3074" name="Picture 2" descr="Boat clip art silhouette free clipart images 2 - Cliparting.com">
            <a:extLst>
              <a:ext uri="{FF2B5EF4-FFF2-40B4-BE49-F238E27FC236}">
                <a16:creationId xmlns:a16="http://schemas.microsoft.com/office/drawing/2014/main" id="{3985292A-F097-4B67-9803-3736A6F05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07" y="3641124"/>
            <a:ext cx="4089284" cy="19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New Recording 105">
            <a:hlinkClick r:id="" action="ppaction://media"/>
            <a:extLst>
              <a:ext uri="{FF2B5EF4-FFF2-40B4-BE49-F238E27FC236}">
                <a16:creationId xmlns:a16="http://schemas.microsoft.com/office/drawing/2014/main" id="{99DBC211-AA50-405B-ACA6-A85E887485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94654" y="8163019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2DD63-0DC1-2C1D-9080-B913F3814677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1397851" y="2034137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12-31-08-02-56">
            <a:hlinkClick r:id="" action="ppaction://media"/>
            <a:extLst>
              <a:ext uri="{FF2B5EF4-FFF2-40B4-BE49-F238E27FC236}">
                <a16:creationId xmlns:a16="http://schemas.microsoft.com/office/drawing/2014/main" id="{A2AEA111-C19F-4EEC-A380-1D4B1F1F41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5983" y="8195970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B1E51-C802-4911-AF97-EE474B836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8801">
            <a:off x="1857836" y="2476749"/>
            <a:ext cx="3414172" cy="30513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D70BE2-E332-7F71-6675-43D7D5CC3645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8669</TotalTime>
  <Words>8</Words>
  <Application>Microsoft Office PowerPoint</Application>
  <PresentationFormat>On-screen Show (4:3)</PresentationFormat>
  <Paragraphs>8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41</cp:revision>
  <dcterms:created xsi:type="dcterms:W3CDTF">2020-08-01T15:52:44Z</dcterms:created>
  <dcterms:modified xsi:type="dcterms:W3CDTF">2024-01-15T17:21:04Z</dcterms:modified>
</cp:coreProperties>
</file>