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3" r:id="rId3"/>
    <p:sldId id="262" r:id="rId4"/>
    <p:sldId id="265" r:id="rId5"/>
    <p:sldId id="268" r:id="rId6"/>
    <p:sldId id="271" r:id="rId7"/>
    <p:sldId id="274" r:id="rId8"/>
    <p:sldId id="272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854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B51C-63A1-4E84-96C0-1DABC2FE180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ublic Domain Clip Art Image | Mirror with wooden frame | ID:  13534270816216 | PublicDomainFiles.com">
            <a:extLst>
              <a:ext uri="{FF2B5EF4-FFF2-40B4-BE49-F238E27FC236}">
                <a16:creationId xmlns:a16="http://schemas.microsoft.com/office/drawing/2014/main" id="{FC5EFE22-9AC4-48F9-8E9A-0CA17AE5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57" y="2326398"/>
            <a:ext cx="2447668" cy="333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6812D0-1CD4-44F2-A314-F81DE15E859B}"/>
              </a:ext>
            </a:extLst>
          </p:cNvPr>
          <p:cNvSpPr txBox="1"/>
          <p:nvPr/>
        </p:nvSpPr>
        <p:spPr>
          <a:xfrm>
            <a:off x="1396662" y="1870668"/>
            <a:ext cx="143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Mirror</a:t>
            </a:r>
          </a:p>
        </p:txBody>
      </p:sp>
      <p:pic>
        <p:nvPicPr>
          <p:cNvPr id="2" name="AUDIO-2020-08-06-21-30-05">
            <a:hlinkClick r:id="" action="ppaction://media"/>
            <a:extLst>
              <a:ext uri="{FF2B5EF4-FFF2-40B4-BE49-F238E27FC236}">
                <a16:creationId xmlns:a16="http://schemas.microsoft.com/office/drawing/2014/main" id="{E0BCE51F-368E-4FBE-8C45-B727B2DA49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3725" y="8163364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197D1-BA79-C074-ECE6-8531BC975BAA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ink Royal Chair Seat Vector Clipart image - Free stock photo ...">
            <a:extLst>
              <a:ext uri="{FF2B5EF4-FFF2-40B4-BE49-F238E27FC236}">
                <a16:creationId xmlns:a16="http://schemas.microsoft.com/office/drawing/2014/main" id="{06529623-8D7D-46B9-B4B7-5F3FF8A5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86" y="2228971"/>
            <a:ext cx="3133799" cy="34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EC878-B44C-4A89-9F75-9D3A4B47FE19}"/>
              </a:ext>
            </a:extLst>
          </p:cNvPr>
          <p:cNvSpPr txBox="1"/>
          <p:nvPr/>
        </p:nvSpPr>
        <p:spPr>
          <a:xfrm>
            <a:off x="4042218" y="2228971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Chair</a:t>
            </a:r>
          </a:p>
        </p:txBody>
      </p:sp>
      <p:pic>
        <p:nvPicPr>
          <p:cNvPr id="6" name="AUDIO-2020-08-06-21-30-15">
            <a:hlinkClick r:id="" action="ppaction://media"/>
            <a:extLst>
              <a:ext uri="{FF2B5EF4-FFF2-40B4-BE49-F238E27FC236}">
                <a16:creationId xmlns:a16="http://schemas.microsoft.com/office/drawing/2014/main" id="{242BC707-1BDC-48C9-B2E9-CF350D696A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37205" y="8179840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CF2215-E39D-1BC2-445A-CD0A6EF75853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5D2987B-63FA-48A3-A958-03329648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" r="2944"/>
          <a:stretch/>
        </p:blipFill>
        <p:spPr bwMode="auto">
          <a:xfrm>
            <a:off x="1516153" y="3046392"/>
            <a:ext cx="3825693" cy="229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59781-9F2D-405B-9FA7-A366C7ED6F2E}"/>
              </a:ext>
            </a:extLst>
          </p:cNvPr>
          <p:cNvSpPr txBox="1"/>
          <p:nvPr/>
        </p:nvSpPr>
        <p:spPr>
          <a:xfrm>
            <a:off x="1283044" y="1960605"/>
            <a:ext cx="1201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</a:p>
        </p:txBody>
      </p:sp>
      <p:pic>
        <p:nvPicPr>
          <p:cNvPr id="3" name="AUDIO-2020-08-06-21-30-27">
            <a:hlinkClick r:id="" action="ppaction://media"/>
            <a:extLst>
              <a:ext uri="{FF2B5EF4-FFF2-40B4-BE49-F238E27FC236}">
                <a16:creationId xmlns:a16="http://schemas.microsoft.com/office/drawing/2014/main" id="{4D41C0FF-4E0F-49F4-91C9-25FEBF9E18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74740" y="8027440"/>
            <a:ext cx="304800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CFEB3A-1131-E409-3978-7873B07233F0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Cheerful family saying goodbye | Public domain vectors">
            <a:extLst>
              <a:ext uri="{FF2B5EF4-FFF2-40B4-BE49-F238E27FC236}">
                <a16:creationId xmlns:a16="http://schemas.microsoft.com/office/drawing/2014/main" id="{5C5B57BA-3E01-4074-A313-37E8B57CF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64" t="-7677" r="-191"/>
          <a:stretch/>
        </p:blipFill>
        <p:spPr bwMode="auto">
          <a:xfrm>
            <a:off x="2261884" y="2871557"/>
            <a:ext cx="2115065" cy="207286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8E60E6-2351-4CF3-AA99-2CAB72FC2888}"/>
              </a:ext>
            </a:extLst>
          </p:cNvPr>
          <p:cNvSpPr txBox="1"/>
          <p:nvPr/>
        </p:nvSpPr>
        <p:spPr>
          <a:xfrm>
            <a:off x="3848271" y="1960606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</a:t>
            </a:r>
          </a:p>
        </p:txBody>
      </p:sp>
      <p:pic>
        <p:nvPicPr>
          <p:cNvPr id="2" name="AUDIO-2020-08-06-22-03-51">
            <a:hlinkClick r:id="" action="ppaction://media"/>
            <a:extLst>
              <a:ext uri="{FF2B5EF4-FFF2-40B4-BE49-F238E27FC236}">
                <a16:creationId xmlns:a16="http://schemas.microsoft.com/office/drawing/2014/main" id="{23AC42DA-3BC1-412C-BDF3-DA82B8EE3A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85487" y="7890028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E93BC1-FA40-1424-4539-1EBB8A89E224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ase with flowers | Free SVG">
            <a:extLst>
              <a:ext uri="{FF2B5EF4-FFF2-40B4-BE49-F238E27FC236}">
                <a16:creationId xmlns:a16="http://schemas.microsoft.com/office/drawing/2014/main" id="{4DE06543-AE73-4F72-8232-E818CFFB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16" y="2446637"/>
            <a:ext cx="2553730" cy="32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547E5-97D5-4CA5-A9B6-3BBDD59A59E0}"/>
              </a:ext>
            </a:extLst>
          </p:cNvPr>
          <p:cNvSpPr txBox="1"/>
          <p:nvPr/>
        </p:nvSpPr>
        <p:spPr>
          <a:xfrm>
            <a:off x="1283044" y="1870668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Flower vase</a:t>
            </a:r>
          </a:p>
        </p:txBody>
      </p:sp>
      <p:pic>
        <p:nvPicPr>
          <p:cNvPr id="2" name="AUDIO-2020-08-06-22-04-07">
            <a:hlinkClick r:id="" action="ppaction://media"/>
            <a:extLst>
              <a:ext uri="{FF2B5EF4-FFF2-40B4-BE49-F238E27FC236}">
                <a16:creationId xmlns:a16="http://schemas.microsoft.com/office/drawing/2014/main" id="{F3BBB1BA-3A55-427B-B2FD-032FE4761A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74363" y="8299289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51CF8E-99A5-FD58-0073-6DFA00EE2841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ereal Clipart Cartoon - Free image on Pixabay">
            <a:extLst>
              <a:ext uri="{FF2B5EF4-FFF2-40B4-BE49-F238E27FC236}">
                <a16:creationId xmlns:a16="http://schemas.microsoft.com/office/drawing/2014/main" id="{DBF38264-92E8-4102-B934-BA93C162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32" y="2674300"/>
            <a:ext cx="3051843" cy="30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4488A-5BD4-4F5E-8758-662F4592EA5C}"/>
              </a:ext>
            </a:extLst>
          </p:cNvPr>
          <p:cNvSpPr txBox="1"/>
          <p:nvPr/>
        </p:nvSpPr>
        <p:spPr>
          <a:xfrm>
            <a:off x="4353899" y="1949319"/>
            <a:ext cx="1148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Bowl</a:t>
            </a:r>
          </a:p>
        </p:txBody>
      </p:sp>
      <p:pic>
        <p:nvPicPr>
          <p:cNvPr id="2" name="AUDIO-2020-08-06-22-04-18">
            <a:hlinkClick r:id="" action="ppaction://media"/>
            <a:extLst>
              <a:ext uri="{FF2B5EF4-FFF2-40B4-BE49-F238E27FC236}">
                <a16:creationId xmlns:a16="http://schemas.microsoft.com/office/drawing/2014/main" id="{26CF2A48-1386-4417-81AA-D2CCF19BEF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4211" y="8075379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A12341-CD66-B897-2DF4-04DC8EC8D51D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Vector image of drinking glass | Free SVG">
            <a:extLst>
              <a:ext uri="{FF2B5EF4-FFF2-40B4-BE49-F238E27FC236}">
                <a16:creationId xmlns:a16="http://schemas.microsoft.com/office/drawing/2014/main" id="{45F2ADA9-FC0C-4F13-8081-11FE0C5B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93" y="3284452"/>
            <a:ext cx="1828929" cy="240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3A5BC-B356-4706-9F35-0729F7821E38}"/>
              </a:ext>
            </a:extLst>
          </p:cNvPr>
          <p:cNvSpPr txBox="1"/>
          <p:nvPr/>
        </p:nvSpPr>
        <p:spPr>
          <a:xfrm>
            <a:off x="1430227" y="1931229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Glass</a:t>
            </a:r>
          </a:p>
        </p:txBody>
      </p:sp>
      <p:pic>
        <p:nvPicPr>
          <p:cNvPr id="2" name="AUDIO-2020-08-06-22-04-50">
            <a:hlinkClick r:id="" action="ppaction://media"/>
            <a:extLst>
              <a:ext uri="{FF2B5EF4-FFF2-40B4-BE49-F238E27FC236}">
                <a16:creationId xmlns:a16="http://schemas.microsoft.com/office/drawing/2014/main" id="{79273C92-B309-4559-9971-F5A27E5352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71303" y="8332573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CD49EE-A4B0-DD79-B94F-4B13FD0C19A9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etallic spoon | Public domain vectors">
            <a:extLst>
              <a:ext uri="{FF2B5EF4-FFF2-40B4-BE49-F238E27FC236}">
                <a16:creationId xmlns:a16="http://schemas.microsoft.com/office/drawing/2014/main" id="{6CFE01C5-C2A6-4AC4-BAB8-E34587D65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7270">
            <a:off x="2124234" y="2722639"/>
            <a:ext cx="2609529" cy="285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FC645-E38C-4E0E-8C9D-D0788264927C}"/>
              </a:ext>
            </a:extLst>
          </p:cNvPr>
          <p:cNvSpPr txBox="1"/>
          <p:nvPr/>
        </p:nvSpPr>
        <p:spPr>
          <a:xfrm>
            <a:off x="4150521" y="1870668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Spoon</a:t>
            </a:r>
          </a:p>
        </p:txBody>
      </p:sp>
      <p:pic>
        <p:nvPicPr>
          <p:cNvPr id="2" name="AUDIO-2020-08-06-22-04-29">
            <a:hlinkClick r:id="" action="ppaction://media"/>
            <a:extLst>
              <a:ext uri="{FF2B5EF4-FFF2-40B4-BE49-F238E27FC236}">
                <a16:creationId xmlns:a16="http://schemas.microsoft.com/office/drawing/2014/main" id="{4057437D-C27D-436C-BC73-C4DB5AF00A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33960" y="8042427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020868-2321-10A0-C04E-DE2935F84276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9</Words>
  <Application>Microsoft Office PowerPoint</Application>
  <PresentationFormat>On-screen Show (4:3)</PresentationFormat>
  <Paragraphs>8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27</cp:revision>
  <dcterms:created xsi:type="dcterms:W3CDTF">2020-08-01T11:33:11Z</dcterms:created>
  <dcterms:modified xsi:type="dcterms:W3CDTF">2024-01-12T02:50:00Z</dcterms:modified>
</cp:coreProperties>
</file>