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5"/>
  </p:notesMasterIdLst>
  <p:sldIdLst>
    <p:sldId id="270" r:id="rId2"/>
    <p:sldId id="293" r:id="rId3"/>
    <p:sldId id="29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0" descr="Read Book Knowledge Study - Free image on Pixabay">
            <a:extLst>
              <a:ext uri="{FF2B5EF4-FFF2-40B4-BE49-F238E27FC236}">
                <a16:creationId xmlns:a16="http://schemas.microsoft.com/office/drawing/2014/main" id="{290788E2-9DAF-4578-984F-C2FDCD9E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1" y="731211"/>
            <a:ext cx="2509557" cy="25095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A90A500-E59C-445C-BCDF-A8595509200E}"/>
              </a:ext>
            </a:extLst>
          </p:cNvPr>
          <p:cNvSpPr txBox="1"/>
          <p:nvPr/>
        </p:nvSpPr>
        <p:spPr>
          <a:xfrm rot="20426757">
            <a:off x="666825" y="229992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 আমি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47ED2E-FF77-403A-B670-BCF77CE10863}"/>
              </a:ext>
            </a:extLst>
          </p:cNvPr>
          <p:cNvSpPr txBox="1"/>
          <p:nvPr/>
        </p:nvSpPr>
        <p:spPr>
          <a:xfrm>
            <a:off x="1389263" y="2548067"/>
            <a:ext cx="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পড়ি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Scroll: Vertical 72">
            <a:extLst>
              <a:ext uri="{FF2B5EF4-FFF2-40B4-BE49-F238E27FC236}">
                <a16:creationId xmlns:a16="http://schemas.microsoft.com/office/drawing/2014/main" id="{3B1CF7CB-57FA-4E5D-B628-AC421E03ACE3}"/>
              </a:ext>
            </a:extLst>
          </p:cNvPr>
          <p:cNvSpPr/>
          <p:nvPr/>
        </p:nvSpPr>
        <p:spPr>
          <a:xfrm>
            <a:off x="158583" y="3057446"/>
            <a:ext cx="2584450" cy="121966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40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</a:t>
            </a:r>
            <a:endParaRPr lang="en-US" sz="40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74" name="Picture 4" descr="Download free photo of Girl,books,school,reading,learning - from needpix.com">
            <a:extLst>
              <a:ext uri="{FF2B5EF4-FFF2-40B4-BE49-F238E27FC236}">
                <a16:creationId xmlns:a16="http://schemas.microsoft.com/office/drawing/2014/main" id="{CD8DCABD-1099-49C0-AA9F-CAFC3510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96" y="3920846"/>
            <a:ext cx="2007321" cy="29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C965C0E-0E1A-4F47-A499-D0B4DFA8A2E1}"/>
              </a:ext>
            </a:extLst>
          </p:cNvPr>
          <p:cNvGrpSpPr/>
          <p:nvPr/>
        </p:nvGrpSpPr>
        <p:grpSpPr>
          <a:xfrm>
            <a:off x="3680705" y="712537"/>
            <a:ext cx="2366427" cy="5319451"/>
            <a:chOff x="3881363" y="565520"/>
            <a:chExt cx="2366427" cy="53194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8A07F70-A4E8-4AD7-9548-673EEE4B23D4}"/>
                </a:ext>
              </a:extLst>
            </p:cNvPr>
            <p:cNvSpPr/>
            <p:nvPr/>
          </p:nvSpPr>
          <p:spPr>
            <a:xfrm>
              <a:off x="3881363" y="5037398"/>
              <a:ext cx="2350256" cy="847573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ও”কার</a:t>
              </a:r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,</a:t>
              </a:r>
              <a:endParaRPr lang="en-US" sz="20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ঔ</a:t>
              </a:r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কার</a:t>
              </a:r>
              <a:r>
                <a:rPr lang="bn-IN" sz="2000" b="1" dirty="0">
                  <a:solidFill>
                    <a:schemeClr val="bg1"/>
                  </a:solidFill>
                </a:rPr>
                <a:t>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2CF6EC-73A3-4B13-B28E-329226236EAD}"/>
                </a:ext>
              </a:extLst>
            </p:cNvPr>
            <p:cNvSpPr/>
            <p:nvPr/>
          </p:nvSpPr>
          <p:spPr>
            <a:xfrm>
              <a:off x="3881363" y="4146185"/>
              <a:ext cx="2366427" cy="833037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এ”কার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</a:t>
              </a:r>
              <a:endParaRPr lang="en-US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</a:rPr>
                <a:t>ঐ</a:t>
              </a:r>
              <a:r>
                <a:rPr lang="bn-IN" sz="2000" b="1" dirty="0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</a:rPr>
                <a:t>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F751A62-AC53-4C4F-BCBE-7D3F3409F13F}"/>
                </a:ext>
              </a:extLst>
            </p:cNvPr>
            <p:cNvSpPr/>
            <p:nvPr/>
          </p:nvSpPr>
          <p:spPr>
            <a:xfrm>
              <a:off x="3883933" y="3263335"/>
              <a:ext cx="2337536" cy="829789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উ”কার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ঊ”কার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4DB4295-E8BB-4403-A692-B59A405B7013}"/>
                </a:ext>
              </a:extLst>
            </p:cNvPr>
            <p:cNvSpPr/>
            <p:nvPr/>
          </p:nvSpPr>
          <p:spPr>
            <a:xfrm>
              <a:off x="3903564" y="2356480"/>
              <a:ext cx="2289842" cy="847574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</a:rPr>
                <a:t>ই”কার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 “</a:t>
              </a:r>
              <a:r>
                <a:rPr lang="en-US" sz="2000" b="1" dirty="0">
                  <a:solidFill>
                    <a:schemeClr val="bg1"/>
                  </a:solidFill>
                </a:rPr>
                <a:t>ঈ</a:t>
              </a:r>
              <a:r>
                <a:rPr lang="bn-IN" sz="2000" b="1" dirty="0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</a:rPr>
                <a:t>কার</a:t>
              </a:r>
              <a:r>
                <a:rPr lang="bn-IN" sz="2000" b="1" dirty="0">
                  <a:solidFill>
                    <a:schemeClr val="bg1"/>
                  </a:solidFill>
                </a:rPr>
                <a:t>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CB27AFB-1FC7-467D-A002-07E43D8B92FD}"/>
                </a:ext>
              </a:extLst>
            </p:cNvPr>
            <p:cNvSpPr/>
            <p:nvPr/>
          </p:nvSpPr>
          <p:spPr>
            <a:xfrm>
              <a:off x="3885545" y="1504730"/>
              <a:ext cx="2307861" cy="762621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“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আ</a:t>
              </a:r>
              <a:r>
                <a:rPr lang="en-US" sz="2000" b="1" dirty="0" err="1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E469690-9420-47E5-B823-492BEBAC5376}"/>
                </a:ext>
              </a:extLst>
            </p:cNvPr>
            <p:cNvSpPr/>
            <p:nvPr/>
          </p:nvSpPr>
          <p:spPr>
            <a:xfrm>
              <a:off x="3894555" y="565520"/>
              <a:ext cx="2289842" cy="8475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32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সহজ শব্দ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5E40CA-6296-4741-937B-FDD9A3A5B025}"/>
              </a:ext>
            </a:extLst>
          </p:cNvPr>
          <p:cNvGrpSpPr/>
          <p:nvPr/>
        </p:nvGrpSpPr>
        <p:grpSpPr>
          <a:xfrm>
            <a:off x="7818886" y="2034629"/>
            <a:ext cx="1617306" cy="1688494"/>
            <a:chOff x="8916176" y="2116995"/>
            <a:chExt cx="1617306" cy="168849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27CC5F8-6CA3-4939-9AAD-3DD027B75426}"/>
                </a:ext>
              </a:extLst>
            </p:cNvPr>
            <p:cNvSpPr/>
            <p:nvPr/>
          </p:nvSpPr>
          <p:spPr>
            <a:xfrm>
              <a:off x="8916176" y="2116995"/>
              <a:ext cx="1617306" cy="8330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“ঋ” 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কার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CAFC5E-B3BB-4080-BC18-0256D8E904D5}"/>
                </a:ext>
              </a:extLst>
            </p:cNvPr>
            <p:cNvSpPr/>
            <p:nvPr/>
          </p:nvSpPr>
          <p:spPr>
            <a:xfrm>
              <a:off x="8916176" y="2972486"/>
              <a:ext cx="1617306" cy="8330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রেফ</a:t>
              </a:r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</a:t>
              </a:r>
              <a:endParaRPr lang="bn-I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হসন্ত</a:t>
              </a:r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”</a:t>
              </a:r>
              <a:endParaRPr lang="bn-IN" sz="20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6648D0-9C16-4B63-9CC8-BEC7B56D166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CB4A98-7E21-4894-90C8-C2896623571C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01E1D2D1-E9C5-4172-A2B1-C8CA4FD57238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2831EA-84CF-4ED9-9B14-F28D5AA2BB35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3D4FBB-CF2B-4343-9C2C-7D1D83DCBE5C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Arrow: Left 45">
              <a:extLst>
                <a:ext uri="{FF2B5EF4-FFF2-40B4-BE49-F238E27FC236}">
                  <a16:creationId xmlns:a16="http://schemas.microsoft.com/office/drawing/2014/main" id="{2784C1C5-3CC2-4E6B-8FBD-9385D074E666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25F76C6-E8CF-44EF-84C6-641C5BD192F6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01851C-C96E-4303-B804-C22957B24AAB}"/>
              </a:ext>
            </a:extLst>
          </p:cNvPr>
          <p:cNvSpPr/>
          <p:nvPr/>
        </p:nvSpPr>
        <p:spPr>
          <a:xfrm>
            <a:off x="6085027" y="1760504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bn-IN" sz="2400" b="1" dirty="0"/>
              <a:t>প্রশ্ন</a:t>
            </a:r>
            <a:endParaRPr lang="en-US" sz="2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A13A21-3348-4195-846F-5F5F01A24FFE}"/>
              </a:ext>
            </a:extLst>
          </p:cNvPr>
          <p:cNvSpPr/>
          <p:nvPr/>
        </p:nvSpPr>
        <p:spPr>
          <a:xfrm>
            <a:off x="9528471" y="2133308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bn-IN" sz="2400" b="1" dirty="0"/>
              <a:t>প্রশ্ন</a:t>
            </a:r>
            <a:endParaRPr lang="en-US" sz="24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CBB079-0D4C-4003-B7B6-B1F53015312F}"/>
              </a:ext>
            </a:extLst>
          </p:cNvPr>
          <p:cNvSpPr/>
          <p:nvPr/>
        </p:nvSpPr>
        <p:spPr>
          <a:xfrm>
            <a:off x="9540738" y="3078518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bn-IN" sz="2400" b="1" dirty="0"/>
              <a:t>প্রশ্ন</a:t>
            </a:r>
            <a:endParaRPr lang="en-US" sz="24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D2E1D3-FDA3-41A6-A58F-394C3A4EC8E0}"/>
              </a:ext>
            </a:extLst>
          </p:cNvPr>
          <p:cNvSpPr/>
          <p:nvPr/>
        </p:nvSpPr>
        <p:spPr>
          <a:xfrm>
            <a:off x="6108509" y="2595079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bn-IN" sz="2400" b="1" dirty="0"/>
              <a:t>প্রশ্ন</a:t>
            </a:r>
            <a:endParaRPr lang="en-US" sz="24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F61DD5-037E-49CE-90F1-1F763D2B7D31}"/>
              </a:ext>
            </a:extLst>
          </p:cNvPr>
          <p:cNvSpPr/>
          <p:nvPr/>
        </p:nvSpPr>
        <p:spPr>
          <a:xfrm>
            <a:off x="6117607" y="3552693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bn-IN" sz="2400" b="1" dirty="0"/>
              <a:t>প্রশ্ন</a:t>
            </a:r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513ABF-2AA8-46F5-A1F1-0180FEF97583}"/>
              </a:ext>
            </a:extLst>
          </p:cNvPr>
          <p:cNvSpPr/>
          <p:nvPr/>
        </p:nvSpPr>
        <p:spPr>
          <a:xfrm>
            <a:off x="6144870" y="4437167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bn-IN" sz="2400" b="1" dirty="0"/>
              <a:t>প্রশ্ন</a:t>
            </a:r>
            <a:endParaRPr lang="en-US" sz="24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FDB6C3-54AF-47A5-B7C7-FD9D44EE12E7}"/>
              </a:ext>
            </a:extLst>
          </p:cNvPr>
          <p:cNvSpPr/>
          <p:nvPr/>
        </p:nvSpPr>
        <p:spPr>
          <a:xfrm>
            <a:off x="6161041" y="5421250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bn-IN" sz="2400" b="1" dirty="0"/>
              <a:t>প্রশ্ন</a:t>
            </a:r>
            <a:endParaRPr lang="en-US" sz="2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E5997E-6E77-4967-AA5A-9EE9EE4ABDD9}"/>
              </a:ext>
            </a:extLst>
          </p:cNvPr>
          <p:cNvSpPr/>
          <p:nvPr/>
        </p:nvSpPr>
        <p:spPr>
          <a:xfrm>
            <a:off x="10950894" y="94932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২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A5070F-3A88-453F-AC65-4C75F3E463CE}"/>
              </a:ext>
            </a:extLst>
          </p:cNvPr>
          <p:cNvGrpSpPr/>
          <p:nvPr/>
        </p:nvGrpSpPr>
        <p:grpSpPr>
          <a:xfrm>
            <a:off x="9635881" y="-7369"/>
            <a:ext cx="2556119" cy="1265000"/>
            <a:chOff x="9635881" y="-7369"/>
            <a:chExt cx="2556119" cy="1265000"/>
          </a:xfrm>
        </p:grpSpPr>
        <p:sp>
          <p:nvSpPr>
            <p:cNvPr id="48" name="Scroll: Horizontal 47">
              <a:extLst>
                <a:ext uri="{FF2B5EF4-FFF2-40B4-BE49-F238E27FC236}">
                  <a16:creationId xmlns:a16="http://schemas.microsoft.com/office/drawing/2014/main" id="{D9892C0E-7E55-4845-93C6-A858EBA9A24F}"/>
                </a:ext>
              </a:extLst>
            </p:cNvPr>
            <p:cNvSpPr/>
            <p:nvPr/>
          </p:nvSpPr>
          <p:spPr>
            <a:xfrm>
              <a:off x="10702212" y="-7369"/>
              <a:ext cx="1489788" cy="1262137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</a:t>
              </a:r>
              <a:r>
                <a:rPr lang="bn-IN" sz="28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পড়া</a:t>
              </a:r>
              <a:endPara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pic>
          <p:nvPicPr>
            <p:cNvPr id="49" name="Picture 48" descr="Bookworm Book Education - Free vector graphic on Pixabay">
              <a:extLst>
                <a:ext uri="{FF2B5EF4-FFF2-40B4-BE49-F238E27FC236}">
                  <a16:creationId xmlns:a16="http://schemas.microsoft.com/office/drawing/2014/main" id="{52DF3749-3C96-4D77-9CB5-A8E82A19F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881" y="164412"/>
              <a:ext cx="1369561" cy="109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417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0" descr="Read Book Knowledge Study - Free image on Pixabay">
            <a:extLst>
              <a:ext uri="{FF2B5EF4-FFF2-40B4-BE49-F238E27FC236}">
                <a16:creationId xmlns:a16="http://schemas.microsoft.com/office/drawing/2014/main" id="{290788E2-9DAF-4578-984F-C2FDCD9E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1" y="731211"/>
            <a:ext cx="2509557" cy="25095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A90A500-E59C-445C-BCDF-A8595509200E}"/>
              </a:ext>
            </a:extLst>
          </p:cNvPr>
          <p:cNvSpPr txBox="1"/>
          <p:nvPr/>
        </p:nvSpPr>
        <p:spPr>
          <a:xfrm rot="20426757">
            <a:off x="666825" y="229992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 আমি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47ED2E-FF77-403A-B670-BCF77CE10863}"/>
              </a:ext>
            </a:extLst>
          </p:cNvPr>
          <p:cNvSpPr txBox="1"/>
          <p:nvPr/>
        </p:nvSpPr>
        <p:spPr>
          <a:xfrm>
            <a:off x="1389263" y="2548067"/>
            <a:ext cx="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পড়ি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4" descr="Download free photo of Girl,books,school,reading,learning - from needpix.com">
            <a:extLst>
              <a:ext uri="{FF2B5EF4-FFF2-40B4-BE49-F238E27FC236}">
                <a16:creationId xmlns:a16="http://schemas.microsoft.com/office/drawing/2014/main" id="{CD8DCABD-1099-49C0-AA9F-CAFC3510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96" y="3920846"/>
            <a:ext cx="2007321" cy="29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Scroll: Horizontal 75">
            <a:extLst>
              <a:ext uri="{FF2B5EF4-FFF2-40B4-BE49-F238E27FC236}">
                <a16:creationId xmlns:a16="http://schemas.microsoft.com/office/drawing/2014/main" id="{481D5019-5B27-40AE-BE47-61938EA3FCC5}"/>
              </a:ext>
            </a:extLst>
          </p:cNvPr>
          <p:cNvSpPr/>
          <p:nvPr/>
        </p:nvSpPr>
        <p:spPr>
          <a:xfrm>
            <a:off x="10634860" y="100581"/>
            <a:ext cx="1489788" cy="1262137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sz="2400" b="1" dirty="0">
                <a:solidFill>
                  <a:schemeClr val="bg1"/>
                </a:solidFill>
              </a:rPr>
              <a:t>Reading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1FCB7F1-78EC-49BA-BB1A-2B4139D12F6B}"/>
              </a:ext>
            </a:extLst>
          </p:cNvPr>
          <p:cNvSpPr/>
          <p:nvPr/>
        </p:nvSpPr>
        <p:spPr>
          <a:xfrm>
            <a:off x="10859363" y="98930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2</a:t>
            </a:r>
          </a:p>
        </p:txBody>
      </p:sp>
      <p:pic>
        <p:nvPicPr>
          <p:cNvPr id="78" name="Picture 77" descr="Bookworm Book Education - Free vector graphic on Pixabay">
            <a:extLst>
              <a:ext uri="{FF2B5EF4-FFF2-40B4-BE49-F238E27FC236}">
                <a16:creationId xmlns:a16="http://schemas.microsoft.com/office/drawing/2014/main" id="{AC8C845B-95A6-4558-8572-97CBE363A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29" y="272362"/>
            <a:ext cx="1369561" cy="10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A07F70-A4E8-4AD7-9548-673EEE4B23D4}"/>
              </a:ext>
            </a:extLst>
          </p:cNvPr>
          <p:cNvSpPr/>
          <p:nvPr/>
        </p:nvSpPr>
        <p:spPr>
          <a:xfrm>
            <a:off x="4075953" y="5203089"/>
            <a:ext cx="2350256" cy="847573"/>
          </a:xfrm>
          <a:prstGeom prst="roundRect">
            <a:avLst/>
          </a:prstGeom>
          <a:solidFill>
            <a:srgbClr val="FFFF8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3821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bn-IN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 err="1">
                <a:solidFill>
                  <a:schemeClr val="bg1"/>
                </a:solidFill>
              </a:rPr>
              <a:t>ও”কার</a:t>
            </a:r>
            <a:r>
              <a:rPr lang="bn-IN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bn-IN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ঔ</a:t>
            </a:r>
            <a:r>
              <a:rPr lang="bn-IN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”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কার</a:t>
            </a:r>
            <a:r>
              <a:rPr lang="bn-IN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82CF6EC-73A3-4B13-B28E-329226236EAD}"/>
              </a:ext>
            </a:extLst>
          </p:cNvPr>
          <p:cNvSpPr/>
          <p:nvPr/>
        </p:nvSpPr>
        <p:spPr>
          <a:xfrm>
            <a:off x="4075953" y="4311876"/>
            <a:ext cx="2366427" cy="833037"/>
          </a:xfrm>
          <a:prstGeom prst="roundRect">
            <a:avLst/>
          </a:prstGeom>
          <a:solidFill>
            <a:srgbClr val="FFFF8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3821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“</a:t>
            </a:r>
            <a:r>
              <a:rPr lang="en-US" sz="2000" b="1" dirty="0" err="1">
                <a:solidFill>
                  <a:schemeClr val="bg1"/>
                </a:solidFill>
              </a:rPr>
              <a:t>এ”কার</a:t>
            </a:r>
            <a:r>
              <a:rPr lang="bn-IN" sz="2000" b="1" dirty="0">
                <a:solidFill>
                  <a:schemeClr val="bg1"/>
                </a:solidFill>
              </a:rPr>
              <a:t>,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bn-IN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>
                <a:solidFill>
                  <a:schemeClr val="bg1"/>
                </a:solidFill>
              </a:rPr>
              <a:t>ঐ</a:t>
            </a:r>
            <a:r>
              <a:rPr lang="bn-IN" sz="2000" b="1" dirty="0">
                <a:solidFill>
                  <a:schemeClr val="bg1"/>
                </a:solidFill>
              </a:rPr>
              <a:t>”</a:t>
            </a:r>
            <a:r>
              <a:rPr lang="en-US" sz="2000" b="1" dirty="0" err="1">
                <a:solidFill>
                  <a:schemeClr val="bg1"/>
                </a:solidFill>
              </a:rPr>
              <a:t>কার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F751A62-AC53-4C4F-BCBE-7D3F3409F13F}"/>
              </a:ext>
            </a:extLst>
          </p:cNvPr>
          <p:cNvSpPr/>
          <p:nvPr/>
        </p:nvSpPr>
        <p:spPr>
          <a:xfrm>
            <a:off x="4078523" y="3429026"/>
            <a:ext cx="2337536" cy="829789"/>
          </a:xfrm>
          <a:prstGeom prst="roundRect">
            <a:avLst/>
          </a:prstGeom>
          <a:solidFill>
            <a:srgbClr val="FFFF8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3821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bn-IN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 err="1">
                <a:solidFill>
                  <a:schemeClr val="bg1"/>
                </a:solidFill>
              </a:rPr>
              <a:t>উ”কার</a:t>
            </a:r>
            <a:r>
              <a:rPr lang="bn-IN" sz="2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bn-IN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 err="1">
                <a:solidFill>
                  <a:schemeClr val="bg1"/>
                </a:solidFill>
              </a:rPr>
              <a:t>ঊ”কার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DB4295-E8BB-4403-A692-B59A405B7013}"/>
              </a:ext>
            </a:extLst>
          </p:cNvPr>
          <p:cNvSpPr/>
          <p:nvPr/>
        </p:nvSpPr>
        <p:spPr>
          <a:xfrm>
            <a:off x="4098154" y="2522171"/>
            <a:ext cx="2289842" cy="847574"/>
          </a:xfrm>
          <a:prstGeom prst="roundRect">
            <a:avLst/>
          </a:prstGeom>
          <a:solidFill>
            <a:srgbClr val="FFFF8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3821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bn-IN" sz="2000" b="1" dirty="0">
                <a:solidFill>
                  <a:schemeClr val="bg1"/>
                </a:solidFill>
              </a:rPr>
              <a:t>“</a:t>
            </a:r>
            <a:r>
              <a:rPr lang="en-US" sz="2000" b="1" dirty="0">
                <a:solidFill>
                  <a:schemeClr val="bg1"/>
                </a:solidFill>
              </a:rPr>
              <a:t>ই”কার</a:t>
            </a:r>
            <a:r>
              <a:rPr lang="bn-IN" sz="2000" b="1" dirty="0">
                <a:solidFill>
                  <a:schemeClr val="bg1"/>
                </a:solidFill>
              </a:rPr>
              <a:t>, “</a:t>
            </a:r>
            <a:r>
              <a:rPr lang="en-US" sz="2000" b="1" dirty="0">
                <a:solidFill>
                  <a:schemeClr val="bg1"/>
                </a:solidFill>
              </a:rPr>
              <a:t>ঈ</a:t>
            </a:r>
            <a:r>
              <a:rPr lang="bn-IN" sz="2000" b="1" dirty="0">
                <a:solidFill>
                  <a:schemeClr val="bg1"/>
                </a:solidFill>
              </a:rPr>
              <a:t>”</a:t>
            </a:r>
            <a:r>
              <a:rPr lang="en-US" sz="2000" b="1" dirty="0" err="1">
                <a:solidFill>
                  <a:schemeClr val="bg1"/>
                </a:solidFill>
              </a:rPr>
              <a:t>কার</a:t>
            </a:r>
            <a:r>
              <a:rPr lang="bn-IN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CB27AFB-1FC7-467D-A002-07E43D8B92FD}"/>
              </a:ext>
            </a:extLst>
          </p:cNvPr>
          <p:cNvSpPr/>
          <p:nvPr/>
        </p:nvSpPr>
        <p:spPr>
          <a:xfrm>
            <a:off x="4080135" y="1670421"/>
            <a:ext cx="2307861" cy="762621"/>
          </a:xfrm>
          <a:prstGeom prst="roundRect">
            <a:avLst/>
          </a:prstGeom>
          <a:solidFill>
            <a:srgbClr val="FFFF8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3821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আ</a:t>
            </a:r>
            <a:r>
              <a:rPr lang="en-US" sz="2000" b="1" dirty="0" err="1">
                <a:solidFill>
                  <a:schemeClr val="bg1"/>
                </a:solidFill>
              </a:rPr>
              <a:t>”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কার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469690-9420-47E5-B823-492BEBAC5376}"/>
              </a:ext>
            </a:extLst>
          </p:cNvPr>
          <p:cNvSpPr/>
          <p:nvPr/>
        </p:nvSpPr>
        <p:spPr>
          <a:xfrm>
            <a:off x="4089145" y="731211"/>
            <a:ext cx="2289842" cy="8475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words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7CC5F8-6CA3-4939-9AAD-3DD027B75426}"/>
              </a:ext>
            </a:extLst>
          </p:cNvPr>
          <p:cNvSpPr/>
          <p:nvPr/>
        </p:nvSpPr>
        <p:spPr>
          <a:xfrm>
            <a:off x="7159523" y="2051731"/>
            <a:ext cx="1617306" cy="8330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tx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“ঋ”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কার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CAFC5E-B3BB-4080-BC18-0256D8E904D5}"/>
              </a:ext>
            </a:extLst>
          </p:cNvPr>
          <p:cNvSpPr/>
          <p:nvPr/>
        </p:nvSpPr>
        <p:spPr>
          <a:xfrm>
            <a:off x="7159523" y="2907222"/>
            <a:ext cx="1617306" cy="8330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tx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রেফ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b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“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হসন্ত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”</a:t>
            </a:r>
            <a:endParaRPr lang="bn-I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6648D0-9C16-4B63-9CC8-BEC7B56D166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CB4A98-7E21-4894-90C8-C2896623571C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01E1D2D1-E9C5-4172-A2B1-C8CA4FD57238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2831EA-84CF-4ED9-9B14-F28D5AA2BB35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3D4FBB-CF2B-4343-9C2C-7D1D83DCBE5C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Arrow: Left 45">
              <a:extLst>
                <a:ext uri="{FF2B5EF4-FFF2-40B4-BE49-F238E27FC236}">
                  <a16:creationId xmlns:a16="http://schemas.microsoft.com/office/drawing/2014/main" id="{2784C1C5-3CC2-4E6B-8FBD-9385D074E666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25F76C6-E8CF-44EF-84C6-641C5BD192F6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বাংলা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86615D40-BE00-49BC-A82E-E09B14BFE68E}"/>
              </a:ext>
            </a:extLst>
          </p:cNvPr>
          <p:cNvSpPr/>
          <p:nvPr/>
        </p:nvSpPr>
        <p:spPr>
          <a:xfrm>
            <a:off x="342121" y="3075993"/>
            <a:ext cx="2584450" cy="155465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80662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0" descr="Read Book Knowledge Study - Free image on Pixabay">
            <a:extLst>
              <a:ext uri="{FF2B5EF4-FFF2-40B4-BE49-F238E27FC236}">
                <a16:creationId xmlns:a16="http://schemas.microsoft.com/office/drawing/2014/main" id="{290788E2-9DAF-4578-984F-C2FDCD9E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1" y="731211"/>
            <a:ext cx="2509557" cy="25095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A90A500-E59C-445C-BCDF-A8595509200E}"/>
              </a:ext>
            </a:extLst>
          </p:cNvPr>
          <p:cNvSpPr txBox="1"/>
          <p:nvPr/>
        </p:nvSpPr>
        <p:spPr>
          <a:xfrm rot="20426757">
            <a:off x="666825" y="229992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 আমি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47ED2E-FF77-403A-B670-BCF77CE10863}"/>
              </a:ext>
            </a:extLst>
          </p:cNvPr>
          <p:cNvSpPr txBox="1"/>
          <p:nvPr/>
        </p:nvSpPr>
        <p:spPr>
          <a:xfrm>
            <a:off x="1389263" y="2548067"/>
            <a:ext cx="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পড়ি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4" descr="Download free photo of Girl,books,school,reading,learning - from needpix.com">
            <a:extLst>
              <a:ext uri="{FF2B5EF4-FFF2-40B4-BE49-F238E27FC236}">
                <a16:creationId xmlns:a16="http://schemas.microsoft.com/office/drawing/2014/main" id="{CD8DCABD-1099-49C0-AA9F-CAFC3510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96" y="3920846"/>
            <a:ext cx="2007321" cy="29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D1FCB7F1-78EC-49BA-BB1A-2B4139D12F6B}"/>
              </a:ext>
            </a:extLst>
          </p:cNvPr>
          <p:cNvSpPr/>
          <p:nvPr/>
        </p:nvSpPr>
        <p:spPr>
          <a:xfrm>
            <a:off x="10859362" y="989307"/>
            <a:ext cx="1236589" cy="10624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বিভাগ</a:t>
            </a:r>
            <a:r>
              <a:rPr lang="en-US" b="1" dirty="0">
                <a:solidFill>
                  <a:schemeClr val="bg1"/>
                </a:solidFill>
              </a:rPr>
              <a:t> ২</a:t>
            </a:r>
          </a:p>
        </p:txBody>
      </p:sp>
      <p:sp>
        <p:nvSpPr>
          <p:cNvPr id="76" name="Scroll: Horizontal 75">
            <a:extLst>
              <a:ext uri="{FF2B5EF4-FFF2-40B4-BE49-F238E27FC236}">
                <a16:creationId xmlns:a16="http://schemas.microsoft.com/office/drawing/2014/main" id="{481D5019-5B27-40AE-BE47-61938EA3FCC5}"/>
              </a:ext>
            </a:extLst>
          </p:cNvPr>
          <p:cNvSpPr/>
          <p:nvPr/>
        </p:nvSpPr>
        <p:spPr>
          <a:xfrm>
            <a:off x="10634860" y="100581"/>
            <a:ext cx="1489788" cy="1262137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পড়া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8" name="Picture 77" descr="Bookworm Book Education - Free vector graphic on Pixabay">
            <a:extLst>
              <a:ext uri="{FF2B5EF4-FFF2-40B4-BE49-F238E27FC236}">
                <a16:creationId xmlns:a16="http://schemas.microsoft.com/office/drawing/2014/main" id="{AC8C845B-95A6-4558-8572-97CBE363A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29" y="272362"/>
            <a:ext cx="1369561" cy="10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C965C0E-0E1A-4F47-A499-D0B4DFA8A2E1}"/>
              </a:ext>
            </a:extLst>
          </p:cNvPr>
          <p:cNvGrpSpPr/>
          <p:nvPr/>
        </p:nvGrpSpPr>
        <p:grpSpPr>
          <a:xfrm>
            <a:off x="4075953" y="1670421"/>
            <a:ext cx="2366427" cy="4380241"/>
            <a:chOff x="3881363" y="1504730"/>
            <a:chExt cx="2366427" cy="438024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8A07F70-A4E8-4AD7-9548-673EEE4B23D4}"/>
                </a:ext>
              </a:extLst>
            </p:cNvPr>
            <p:cNvSpPr/>
            <p:nvPr/>
          </p:nvSpPr>
          <p:spPr>
            <a:xfrm>
              <a:off x="3881363" y="5037398"/>
              <a:ext cx="2350256" cy="847573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ও”কার</a:t>
              </a:r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,</a:t>
              </a:r>
              <a:endParaRPr lang="en-US" sz="20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ঔ</a:t>
              </a:r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কার</a:t>
              </a:r>
              <a:r>
                <a:rPr lang="bn-IN" sz="2000" b="1" dirty="0">
                  <a:solidFill>
                    <a:schemeClr val="bg1"/>
                  </a:solidFill>
                </a:rPr>
                <a:t>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2CF6EC-73A3-4B13-B28E-329226236EAD}"/>
                </a:ext>
              </a:extLst>
            </p:cNvPr>
            <p:cNvSpPr/>
            <p:nvPr/>
          </p:nvSpPr>
          <p:spPr>
            <a:xfrm>
              <a:off x="3881363" y="4146185"/>
              <a:ext cx="2366427" cy="833037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এ”কার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</a:t>
              </a:r>
              <a:endParaRPr lang="en-US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</a:rPr>
                <a:t>ঐ</a:t>
              </a:r>
              <a:r>
                <a:rPr lang="bn-IN" sz="2000" b="1" dirty="0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</a:rPr>
                <a:t>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F751A62-AC53-4C4F-BCBE-7D3F3409F13F}"/>
                </a:ext>
              </a:extLst>
            </p:cNvPr>
            <p:cNvSpPr/>
            <p:nvPr/>
          </p:nvSpPr>
          <p:spPr>
            <a:xfrm>
              <a:off x="3883933" y="3263335"/>
              <a:ext cx="2337536" cy="829789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উ”কার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ঊ”কার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4DB4295-E8BB-4403-A692-B59A405B7013}"/>
                </a:ext>
              </a:extLst>
            </p:cNvPr>
            <p:cNvSpPr/>
            <p:nvPr/>
          </p:nvSpPr>
          <p:spPr>
            <a:xfrm>
              <a:off x="3903564" y="2356480"/>
              <a:ext cx="2289842" cy="847574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</a:rPr>
                <a:t>ই”কার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 “</a:t>
              </a:r>
              <a:r>
                <a:rPr lang="en-US" sz="2000" b="1" dirty="0">
                  <a:solidFill>
                    <a:schemeClr val="bg1"/>
                  </a:solidFill>
                </a:rPr>
                <a:t>ঈ</a:t>
              </a:r>
              <a:r>
                <a:rPr lang="bn-IN" sz="2000" b="1" dirty="0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</a:rPr>
                <a:t>কার</a:t>
              </a:r>
              <a:r>
                <a:rPr lang="bn-IN" sz="2000" b="1" dirty="0">
                  <a:solidFill>
                    <a:schemeClr val="bg1"/>
                  </a:solidFill>
                </a:rPr>
                <a:t>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CB27AFB-1FC7-467D-A002-07E43D8B92FD}"/>
                </a:ext>
              </a:extLst>
            </p:cNvPr>
            <p:cNvSpPr/>
            <p:nvPr/>
          </p:nvSpPr>
          <p:spPr>
            <a:xfrm>
              <a:off x="3885545" y="1504730"/>
              <a:ext cx="2307861" cy="762621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“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আ</a:t>
              </a:r>
              <a:r>
                <a:rPr lang="en-US" sz="2000" b="1" dirty="0" err="1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5E40CA-6296-4741-937B-FDD9A3A5B025}"/>
              </a:ext>
            </a:extLst>
          </p:cNvPr>
          <p:cNvGrpSpPr/>
          <p:nvPr/>
        </p:nvGrpSpPr>
        <p:grpSpPr>
          <a:xfrm>
            <a:off x="7159523" y="2051731"/>
            <a:ext cx="1617306" cy="1688494"/>
            <a:chOff x="8916176" y="2116995"/>
            <a:chExt cx="1617306" cy="168849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27CC5F8-6CA3-4939-9AAD-3DD027B75426}"/>
                </a:ext>
              </a:extLst>
            </p:cNvPr>
            <p:cNvSpPr/>
            <p:nvPr/>
          </p:nvSpPr>
          <p:spPr>
            <a:xfrm>
              <a:off x="8916176" y="2116995"/>
              <a:ext cx="1617306" cy="8330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“ঋ” 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কার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CAFC5E-B3BB-4080-BC18-0256D8E904D5}"/>
                </a:ext>
              </a:extLst>
            </p:cNvPr>
            <p:cNvSpPr/>
            <p:nvPr/>
          </p:nvSpPr>
          <p:spPr>
            <a:xfrm>
              <a:off x="8916176" y="2972486"/>
              <a:ext cx="1617306" cy="8330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রেফ</a:t>
              </a:r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</a:t>
              </a:r>
              <a:endParaRPr lang="bn-I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হসন্ত</a:t>
              </a:r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”</a:t>
              </a:r>
              <a:endParaRPr lang="bn-IN" sz="20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6648D0-9C16-4B63-9CC8-BEC7B56D166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CB4A98-7E21-4894-90C8-C2896623571C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01E1D2D1-E9C5-4172-A2B1-C8CA4FD57238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2831EA-84CF-4ED9-9B14-F28D5AA2BB35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3D4FBB-CF2B-4343-9C2C-7D1D83DCBE5C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Arrow: Left 45">
              <a:extLst>
                <a:ext uri="{FF2B5EF4-FFF2-40B4-BE49-F238E27FC236}">
                  <a16:creationId xmlns:a16="http://schemas.microsoft.com/office/drawing/2014/main" id="{2784C1C5-3CC2-4E6B-8FBD-9385D074E666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25F76C6-E8CF-44EF-84C6-641C5BD192F6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86615D40-BE00-49BC-A82E-E09B14BFE68E}"/>
              </a:ext>
            </a:extLst>
          </p:cNvPr>
          <p:cNvSpPr/>
          <p:nvPr/>
        </p:nvSpPr>
        <p:spPr>
          <a:xfrm>
            <a:off x="342121" y="3075993"/>
            <a:ext cx="2584450" cy="155465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শব্দ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042ECD-716F-D0DB-C992-93950D34C3D3}"/>
              </a:ext>
            </a:extLst>
          </p:cNvPr>
          <p:cNvSpPr/>
          <p:nvPr/>
        </p:nvSpPr>
        <p:spPr>
          <a:xfrm>
            <a:off x="4075953" y="717803"/>
            <a:ext cx="2289842" cy="8475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সহজ শব্দ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6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2881</TotalTime>
  <Words>211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57</cp:revision>
  <dcterms:created xsi:type="dcterms:W3CDTF">2020-07-21T12:20:19Z</dcterms:created>
  <dcterms:modified xsi:type="dcterms:W3CDTF">2023-11-22T13:06:34Z</dcterms:modified>
</cp:coreProperties>
</file>