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4"/>
  </p:notesMasterIdLst>
  <p:sldIdLst>
    <p:sldId id="327" r:id="rId2"/>
    <p:sldId id="336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A143"/>
    <a:srgbClr val="82B54D"/>
    <a:srgbClr val="0100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67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54" y="330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B884D-47BD-4AF6-9A43-D950D981CF0D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A91EA-0D16-48C9-A9E2-BB49CE144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8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7D67B78-CFDB-4ECE-ADE6-BB76363CA169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97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73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73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2318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64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7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31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311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8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80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13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398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95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81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7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701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85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67B78-CFDB-4ECE-ADE6-BB76363CA169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7662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>
            <a:extLst>
              <a:ext uri="{FF2B5EF4-FFF2-40B4-BE49-F238E27FC236}">
                <a16:creationId xmlns:a16="http://schemas.microsoft.com/office/drawing/2014/main" id="{41E364A9-A9BF-4FB8-8604-921A8E10718B}"/>
              </a:ext>
            </a:extLst>
          </p:cNvPr>
          <p:cNvSpPr/>
          <p:nvPr/>
        </p:nvSpPr>
        <p:spPr>
          <a:xfrm>
            <a:off x="147007" y="89291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বাংলা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15706F3-663C-4DA3-8B76-61C1953AA22B}"/>
              </a:ext>
            </a:extLst>
          </p:cNvPr>
          <p:cNvGrpSpPr/>
          <p:nvPr/>
        </p:nvGrpSpPr>
        <p:grpSpPr>
          <a:xfrm>
            <a:off x="21014" y="203948"/>
            <a:ext cx="3649973" cy="3648379"/>
            <a:chOff x="8029920" y="2599087"/>
            <a:chExt cx="3275129" cy="2787143"/>
          </a:xfrm>
        </p:grpSpPr>
        <p:sp>
          <p:nvSpPr>
            <p:cNvPr id="69" name="Scroll: Horizontal 68">
              <a:extLst>
                <a:ext uri="{FF2B5EF4-FFF2-40B4-BE49-F238E27FC236}">
                  <a16:creationId xmlns:a16="http://schemas.microsoft.com/office/drawing/2014/main" id="{23B1D207-0297-4476-8F6A-EEA25EEDEB94}"/>
                </a:ext>
              </a:extLst>
            </p:cNvPr>
            <p:cNvSpPr/>
            <p:nvPr/>
          </p:nvSpPr>
          <p:spPr>
            <a:xfrm>
              <a:off x="8073628" y="3250200"/>
              <a:ext cx="2900880" cy="1496660"/>
            </a:xfrm>
            <a:prstGeom prst="horizontalScroll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              </a:t>
              </a:r>
              <a:r>
                <a:rPr lang="en-US" sz="4000" b="1" dirty="0">
                  <a:solidFill>
                    <a:schemeClr val="bg1"/>
                  </a:solidFill>
                </a:rPr>
                <a:t>Vocabulary</a:t>
              </a:r>
            </a:p>
          </p:txBody>
        </p:sp>
        <p:pic>
          <p:nvPicPr>
            <p:cNvPr id="71" name="Picture 18" descr="Public Domain Clip Art Image | Illustration of a rainbow | ID:  13488732016154 | PublicDomainFiles.com">
              <a:extLst>
                <a:ext uri="{FF2B5EF4-FFF2-40B4-BE49-F238E27FC236}">
                  <a16:creationId xmlns:a16="http://schemas.microsoft.com/office/drawing/2014/main" id="{1E8AC83B-C934-47CF-A373-4BBD5F16BE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45906" y="2599087"/>
              <a:ext cx="2559143" cy="12107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20" descr="Farm Piggy Field - Free vector graphic on Pixabay">
              <a:extLst>
                <a:ext uri="{FF2B5EF4-FFF2-40B4-BE49-F238E27FC236}">
                  <a16:creationId xmlns:a16="http://schemas.microsoft.com/office/drawing/2014/main" id="{C2F95A1C-47DF-4B7D-955C-D5A8BBD90D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9920" y="4223139"/>
              <a:ext cx="1772328" cy="1163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2" descr="Gray Bull Horns - Free vector graphic on Pixabay">
              <a:extLst>
                <a:ext uri="{FF2B5EF4-FFF2-40B4-BE49-F238E27FC236}">
                  <a16:creationId xmlns:a16="http://schemas.microsoft.com/office/drawing/2014/main" id="{65EFD846-608E-4611-811F-470D9C82A5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86456" y="4119373"/>
              <a:ext cx="1718654" cy="1254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6" descr="Chicks Baby Yellow - Free vector graphic on Pixabay">
              <a:extLst>
                <a:ext uri="{FF2B5EF4-FFF2-40B4-BE49-F238E27FC236}">
                  <a16:creationId xmlns:a16="http://schemas.microsoft.com/office/drawing/2014/main" id="{895661E7-B03F-4D4E-B7DE-1B6B14EABB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3509" y="4703189"/>
              <a:ext cx="1066877" cy="574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3" name="Oval 82">
            <a:extLst>
              <a:ext uri="{FF2B5EF4-FFF2-40B4-BE49-F238E27FC236}">
                <a16:creationId xmlns:a16="http://schemas.microsoft.com/office/drawing/2014/main" id="{C9DCDE0C-8A4C-4CB7-9290-F09518E490AB}"/>
              </a:ext>
            </a:extLst>
          </p:cNvPr>
          <p:cNvSpPr/>
          <p:nvPr/>
        </p:nvSpPr>
        <p:spPr>
          <a:xfrm>
            <a:off x="10899935" y="102080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Level 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6F6EAFF-9FB1-44BE-B7AA-E546225E92B7}"/>
              </a:ext>
            </a:extLst>
          </p:cNvPr>
          <p:cNvSpPr txBox="1"/>
          <p:nvPr/>
        </p:nvSpPr>
        <p:spPr>
          <a:xfrm>
            <a:off x="4744974" y="625879"/>
            <a:ext cx="91617" cy="235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b="1" dirty="0">
              <a:solidFill>
                <a:srgbClr val="339933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B738F38-1F9D-4409-9F99-28461B0F8882}"/>
              </a:ext>
            </a:extLst>
          </p:cNvPr>
          <p:cNvSpPr/>
          <p:nvPr/>
        </p:nvSpPr>
        <p:spPr>
          <a:xfrm>
            <a:off x="5686110" y="2889815"/>
            <a:ext cx="970715" cy="545106"/>
          </a:xfrm>
          <a:prstGeom prst="roundRect">
            <a:avLst>
              <a:gd name="adj" fmla="val 20090"/>
            </a:avLst>
          </a:prstGeom>
          <a:solidFill>
            <a:srgbClr val="E98B69"/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94321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 </a:t>
            </a:r>
            <a:r>
              <a:rPr lang="en-US" sz="2400" b="1" dirty="0"/>
              <a:t>Quiz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FB977123-FD94-49A4-BE99-B544284FA64A}"/>
              </a:ext>
            </a:extLst>
          </p:cNvPr>
          <p:cNvSpPr/>
          <p:nvPr/>
        </p:nvSpPr>
        <p:spPr>
          <a:xfrm>
            <a:off x="4342926" y="1680352"/>
            <a:ext cx="3686517" cy="1027309"/>
          </a:xfrm>
          <a:prstGeom prst="roundRect">
            <a:avLst/>
          </a:prstGeom>
          <a:scene3d>
            <a:camera prst="orthographicFront"/>
            <a:lightRig rig="threePt" dir="t"/>
          </a:scene3d>
          <a:sp3d contourW="50800">
            <a:bevelT w="101600" h="101600"/>
            <a:contourClr>
              <a:schemeClr val="accent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Time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69FBEA3-C38F-469F-A4BE-EA6F19DC583C}"/>
              </a:ext>
            </a:extLst>
          </p:cNvPr>
          <p:cNvSpPr/>
          <p:nvPr/>
        </p:nvSpPr>
        <p:spPr>
          <a:xfrm>
            <a:off x="4252741" y="3872122"/>
            <a:ext cx="3686517" cy="101472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 contourW="50800">
            <a:bevelT w="101600" h="101600"/>
            <a:contourClr>
              <a:schemeClr val="accent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Opposites</a:t>
            </a:r>
          </a:p>
        </p:txBody>
      </p:sp>
      <p:pic>
        <p:nvPicPr>
          <p:cNvPr id="8" name="Picture 18">
            <a:extLst>
              <a:ext uri="{FF2B5EF4-FFF2-40B4-BE49-F238E27FC236}">
                <a16:creationId xmlns:a16="http://schemas.microsoft.com/office/drawing/2014/main" id="{9AC8FB1F-1E8D-433C-B1C5-F7FE24A20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830" y="1030076"/>
            <a:ext cx="1975174" cy="1928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F06B1155-A8F3-4DC5-A865-103692E7C7D4}"/>
              </a:ext>
            </a:extLst>
          </p:cNvPr>
          <p:cNvGrpSpPr/>
          <p:nvPr/>
        </p:nvGrpSpPr>
        <p:grpSpPr>
          <a:xfrm>
            <a:off x="7410830" y="3565325"/>
            <a:ext cx="2277359" cy="2262599"/>
            <a:chOff x="8012133" y="1648762"/>
            <a:chExt cx="1881208" cy="1978039"/>
          </a:xfrm>
        </p:grpSpPr>
        <p:pic>
          <p:nvPicPr>
            <p:cNvPr id="16" name="Picture 4" descr="Vector clip art of orange cup of coffee with saucer | Public domain vectors">
              <a:extLst>
                <a:ext uri="{FF2B5EF4-FFF2-40B4-BE49-F238E27FC236}">
                  <a16:creationId xmlns:a16="http://schemas.microsoft.com/office/drawing/2014/main" id="{A842D50E-47FB-41AD-AEF8-69D8F14435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2133" y="2203128"/>
              <a:ext cx="1355584" cy="1423673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6" descr="Ice Cream Clipart Free Stock Photo - Public Domain Pictures">
              <a:extLst>
                <a:ext uri="{FF2B5EF4-FFF2-40B4-BE49-F238E27FC236}">
                  <a16:creationId xmlns:a16="http://schemas.microsoft.com/office/drawing/2014/main" id="{C6450EF0-45B2-42AC-9054-20C40788516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81" r="26649"/>
            <a:stretch/>
          </p:blipFill>
          <p:spPr bwMode="auto">
            <a:xfrm>
              <a:off x="8842092" y="1648762"/>
              <a:ext cx="1051249" cy="1725419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ED9DFA7-E402-46EC-A1CE-34B8546A1D45}"/>
              </a:ext>
            </a:extLst>
          </p:cNvPr>
          <p:cNvSpPr/>
          <p:nvPr/>
        </p:nvSpPr>
        <p:spPr>
          <a:xfrm>
            <a:off x="5610641" y="5075869"/>
            <a:ext cx="970715" cy="545106"/>
          </a:xfrm>
          <a:prstGeom prst="roundRect">
            <a:avLst>
              <a:gd name="adj" fmla="val 20090"/>
            </a:avLst>
          </a:prstGeom>
          <a:solidFill>
            <a:srgbClr val="E98B69"/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94321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 </a:t>
            </a:r>
            <a:r>
              <a:rPr lang="en-US" sz="2400" b="1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3479108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croll: Horizontal 16">
            <a:extLst>
              <a:ext uri="{FF2B5EF4-FFF2-40B4-BE49-F238E27FC236}">
                <a16:creationId xmlns:a16="http://schemas.microsoft.com/office/drawing/2014/main" id="{ABB4FB6A-962B-41B1-A8A1-5E499E041168}"/>
              </a:ext>
            </a:extLst>
          </p:cNvPr>
          <p:cNvSpPr/>
          <p:nvPr/>
        </p:nvSpPr>
        <p:spPr>
          <a:xfrm>
            <a:off x="69725" y="1056257"/>
            <a:ext cx="3232891" cy="1959133"/>
          </a:xfrm>
          <a:prstGeom prst="horizontalScroll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              </a:t>
            </a:r>
          </a:p>
          <a:p>
            <a:pPr algn="ctr"/>
            <a:r>
              <a:rPr lang="en-US" sz="4000" b="1" dirty="0" err="1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শব্দভান্ডার</a:t>
            </a:r>
            <a:endParaRPr lang="en-US" sz="4000" b="1" dirty="0">
              <a:solidFill>
                <a:schemeClr val="bg1"/>
              </a:solidFill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15706F3-663C-4DA3-8B76-61C1953AA22B}"/>
              </a:ext>
            </a:extLst>
          </p:cNvPr>
          <p:cNvGrpSpPr/>
          <p:nvPr/>
        </p:nvGrpSpPr>
        <p:grpSpPr>
          <a:xfrm>
            <a:off x="21014" y="203948"/>
            <a:ext cx="3649973" cy="3648379"/>
            <a:chOff x="8029920" y="2599087"/>
            <a:chExt cx="3275129" cy="2787143"/>
          </a:xfrm>
        </p:grpSpPr>
        <p:pic>
          <p:nvPicPr>
            <p:cNvPr id="71" name="Picture 18" descr="Public Domain Clip Art Image | Illustration of a rainbow | ID:  13488732016154 | PublicDomainFiles.com">
              <a:extLst>
                <a:ext uri="{FF2B5EF4-FFF2-40B4-BE49-F238E27FC236}">
                  <a16:creationId xmlns:a16="http://schemas.microsoft.com/office/drawing/2014/main" id="{1E8AC83B-C934-47CF-A373-4BBD5F16BE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45906" y="2599087"/>
              <a:ext cx="2559143" cy="12107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20" descr="Farm Piggy Field - Free vector graphic on Pixabay">
              <a:extLst>
                <a:ext uri="{FF2B5EF4-FFF2-40B4-BE49-F238E27FC236}">
                  <a16:creationId xmlns:a16="http://schemas.microsoft.com/office/drawing/2014/main" id="{C2F95A1C-47DF-4B7D-955C-D5A8BBD90D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9920" y="4223139"/>
              <a:ext cx="1772328" cy="1163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2" descr="Gray Bull Horns - Free vector graphic on Pixabay">
              <a:extLst>
                <a:ext uri="{FF2B5EF4-FFF2-40B4-BE49-F238E27FC236}">
                  <a16:creationId xmlns:a16="http://schemas.microsoft.com/office/drawing/2014/main" id="{65EFD846-608E-4611-811F-470D9C82A5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86456" y="4119373"/>
              <a:ext cx="1718654" cy="1254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6" descr="Chicks Baby Yellow - Free vector graphic on Pixabay">
              <a:extLst>
                <a:ext uri="{FF2B5EF4-FFF2-40B4-BE49-F238E27FC236}">
                  <a16:creationId xmlns:a16="http://schemas.microsoft.com/office/drawing/2014/main" id="{895661E7-B03F-4D4E-B7DE-1B6B14EABB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3509" y="4703189"/>
              <a:ext cx="1066877" cy="574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96F6EAFF-9FB1-44BE-B7AA-E546225E92B7}"/>
              </a:ext>
            </a:extLst>
          </p:cNvPr>
          <p:cNvSpPr txBox="1"/>
          <p:nvPr/>
        </p:nvSpPr>
        <p:spPr>
          <a:xfrm>
            <a:off x="4744974" y="625879"/>
            <a:ext cx="91617" cy="235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b="1" dirty="0">
              <a:solidFill>
                <a:srgbClr val="339933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B738F38-1F9D-4409-9F99-28461B0F8882}"/>
              </a:ext>
            </a:extLst>
          </p:cNvPr>
          <p:cNvSpPr/>
          <p:nvPr/>
        </p:nvSpPr>
        <p:spPr>
          <a:xfrm>
            <a:off x="5610642" y="2899903"/>
            <a:ext cx="970715" cy="545106"/>
          </a:xfrm>
          <a:prstGeom prst="roundRect">
            <a:avLst>
              <a:gd name="adj" fmla="val 20090"/>
            </a:avLst>
          </a:prstGeom>
          <a:solidFill>
            <a:srgbClr val="E98B69"/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94321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bn-IN" sz="2800" b="1" dirty="0">
                <a:latin typeface="Kalpurush" panose="02000600000000000000" pitchFamily="2" charset="0"/>
                <a:cs typeface="Kalpurush" panose="02000600000000000000" pitchFamily="2" charset="0"/>
              </a:rPr>
              <a:t>প্রশ্ন</a:t>
            </a:r>
            <a:endParaRPr lang="en-US" sz="2400" b="1" dirty="0"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FB977123-FD94-49A4-BE99-B544284FA64A}"/>
              </a:ext>
            </a:extLst>
          </p:cNvPr>
          <p:cNvSpPr/>
          <p:nvPr/>
        </p:nvSpPr>
        <p:spPr>
          <a:xfrm>
            <a:off x="4342926" y="1676712"/>
            <a:ext cx="3686517" cy="1027309"/>
          </a:xfrm>
          <a:prstGeom prst="roundRect">
            <a:avLst/>
          </a:prstGeom>
          <a:scene3d>
            <a:camera prst="orthographicFront"/>
            <a:lightRig rig="threePt" dir="t"/>
          </a:scene3d>
          <a:sp3d contourW="50800">
            <a:bevelT w="101600" h="101600"/>
            <a:contourClr>
              <a:schemeClr val="accent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sz="28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সময়</a:t>
            </a:r>
            <a:endParaRPr lang="en-US" sz="28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2C6034B-AF57-4559-B5C9-AFE97C5E4619}"/>
              </a:ext>
            </a:extLst>
          </p:cNvPr>
          <p:cNvSpPr/>
          <p:nvPr/>
        </p:nvSpPr>
        <p:spPr>
          <a:xfrm>
            <a:off x="96048" y="83532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English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1BCAC0D-B1E1-4B9F-90A9-0B3FC3A2E137}"/>
              </a:ext>
            </a:extLst>
          </p:cNvPr>
          <p:cNvSpPr/>
          <p:nvPr/>
        </p:nvSpPr>
        <p:spPr>
          <a:xfrm>
            <a:off x="10795291" y="119642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n-I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বিভাগ</a:t>
            </a:r>
          </a:p>
          <a:p>
            <a:pPr algn="ctr"/>
            <a:r>
              <a:rPr lang="bn-I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১</a:t>
            </a:r>
            <a:endParaRPr 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59DB94D-6246-4512-AF06-43E5B63088A5}"/>
              </a:ext>
            </a:extLst>
          </p:cNvPr>
          <p:cNvSpPr/>
          <p:nvPr/>
        </p:nvSpPr>
        <p:spPr>
          <a:xfrm>
            <a:off x="10430294" y="5243248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2400" b="1" dirty="0" err="1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আরো</a:t>
            </a:r>
            <a:endParaRPr lang="en-US" sz="24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endParaRPr lang="en-US" sz="24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pic>
        <p:nvPicPr>
          <p:cNvPr id="8" name="Picture 18">
            <a:extLst>
              <a:ext uri="{FF2B5EF4-FFF2-40B4-BE49-F238E27FC236}">
                <a16:creationId xmlns:a16="http://schemas.microsoft.com/office/drawing/2014/main" id="{9AC8FB1F-1E8D-433C-B1C5-F7FE24A20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823" y="861450"/>
            <a:ext cx="1975174" cy="1928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3ED22BF-1194-4467-8016-0A0C1F97E8CC}"/>
              </a:ext>
            </a:extLst>
          </p:cNvPr>
          <p:cNvSpPr/>
          <p:nvPr/>
        </p:nvSpPr>
        <p:spPr>
          <a:xfrm>
            <a:off x="4302640" y="3836773"/>
            <a:ext cx="3686517" cy="101472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 contourW="50800">
            <a:bevelT w="101600" h="101600"/>
            <a:contourClr>
              <a:schemeClr val="accent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sz="28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বিপরীত</a:t>
            </a:r>
            <a:endParaRPr lang="en-US" sz="28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F229A44-1124-47EA-8701-ED9FD7CA169B}"/>
              </a:ext>
            </a:extLst>
          </p:cNvPr>
          <p:cNvGrpSpPr/>
          <p:nvPr/>
        </p:nvGrpSpPr>
        <p:grpSpPr>
          <a:xfrm>
            <a:off x="7410830" y="3565325"/>
            <a:ext cx="2277359" cy="2262599"/>
            <a:chOff x="8012133" y="1648762"/>
            <a:chExt cx="1881208" cy="1978039"/>
          </a:xfrm>
        </p:grpSpPr>
        <p:pic>
          <p:nvPicPr>
            <p:cNvPr id="22" name="Picture 4" descr="Vector clip art of orange cup of coffee with saucer | Public domain vectors">
              <a:extLst>
                <a:ext uri="{FF2B5EF4-FFF2-40B4-BE49-F238E27FC236}">
                  <a16:creationId xmlns:a16="http://schemas.microsoft.com/office/drawing/2014/main" id="{FF449C8A-EA6B-4E05-9931-4D41E60E7C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2133" y="2203128"/>
              <a:ext cx="1355584" cy="1423673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 descr="Ice Cream Clipart Free Stock Photo - Public Domain Pictures">
              <a:extLst>
                <a:ext uri="{FF2B5EF4-FFF2-40B4-BE49-F238E27FC236}">
                  <a16:creationId xmlns:a16="http://schemas.microsoft.com/office/drawing/2014/main" id="{1882CB57-C183-4FCB-9984-F3087EDDDC3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81" r="26649"/>
            <a:stretch/>
          </p:blipFill>
          <p:spPr bwMode="auto">
            <a:xfrm>
              <a:off x="8842092" y="1648762"/>
              <a:ext cx="1051249" cy="1725419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0B82F4F-B597-8953-2B37-20A6DD9DA7E5}"/>
              </a:ext>
            </a:extLst>
          </p:cNvPr>
          <p:cNvSpPr/>
          <p:nvPr/>
        </p:nvSpPr>
        <p:spPr>
          <a:xfrm>
            <a:off x="5610642" y="5067160"/>
            <a:ext cx="970715" cy="545106"/>
          </a:xfrm>
          <a:prstGeom prst="roundRect">
            <a:avLst>
              <a:gd name="adj" fmla="val 20090"/>
            </a:avLst>
          </a:prstGeom>
          <a:solidFill>
            <a:srgbClr val="E98B69"/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94321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bn-IN" sz="2800" b="1" dirty="0">
                <a:latin typeface="Kalpurush" panose="02000600000000000000" pitchFamily="2" charset="0"/>
                <a:cs typeface="Kalpurush" panose="02000600000000000000" pitchFamily="2" charset="0"/>
              </a:rPr>
              <a:t>প্রশ্ন</a:t>
            </a:r>
            <a:endParaRPr lang="en-US" sz="2400" b="1" dirty="0"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0756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6781</TotalTime>
  <Words>23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Kalpurush</vt:lpstr>
      <vt:lpstr>Tw Cen MT</vt:lpstr>
      <vt:lpstr>Circuit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Kaushik Roy Choudhury</dc:creator>
  <cp:lastModifiedBy>Kaushik Roy Choudhury</cp:lastModifiedBy>
  <cp:revision>76</cp:revision>
  <dcterms:created xsi:type="dcterms:W3CDTF">2020-07-21T12:20:19Z</dcterms:created>
  <dcterms:modified xsi:type="dcterms:W3CDTF">2022-10-13T03:13:25Z</dcterms:modified>
</cp:coreProperties>
</file>