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29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F4C9-7329-4EEA-813C-2FFC078C7CA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2A93-DC00-4C23-A72E-91098D8BAC08}"/>
              </a:ext>
            </a:extLst>
          </p:cNvPr>
          <p:cNvSpPr txBox="1"/>
          <p:nvPr/>
        </p:nvSpPr>
        <p:spPr>
          <a:xfrm>
            <a:off x="490032" y="140017"/>
            <a:ext cx="5877935" cy="87716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Click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the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Picture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Chiller" panose="040204040310070206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7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2A93-DC00-4C23-A72E-91098D8BAC08}"/>
              </a:ext>
            </a:extLst>
          </p:cNvPr>
          <p:cNvSpPr txBox="1"/>
          <p:nvPr/>
        </p:nvSpPr>
        <p:spPr>
          <a:xfrm>
            <a:off x="490032" y="186184"/>
            <a:ext cx="5877935" cy="87716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Click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the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Lesson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Quiz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button</a:t>
            </a:r>
          </a:p>
          <a:p>
            <a:pPr algn="ctr"/>
            <a:endParaRPr lang="en-US" sz="60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Chiller" panose="040204040310070206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Chiller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6</cp:revision>
  <dcterms:created xsi:type="dcterms:W3CDTF">2021-03-01T03:05:35Z</dcterms:created>
  <dcterms:modified xsi:type="dcterms:W3CDTF">2024-04-05T06:03:09Z</dcterms:modified>
</cp:coreProperties>
</file>