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6"/>
  </p:notesMasterIdLst>
  <p:sldIdLst>
    <p:sldId id="293" r:id="rId2"/>
    <p:sldId id="294" r:id="rId3"/>
    <p:sldId id="291" r:id="rId4"/>
    <p:sldId id="29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0" descr="Read Book Knowledge Study - Free image on Pixabay">
            <a:extLst>
              <a:ext uri="{FF2B5EF4-FFF2-40B4-BE49-F238E27FC236}">
                <a16:creationId xmlns:a16="http://schemas.microsoft.com/office/drawing/2014/main" id="{290788E2-9DAF-4578-984F-C2FDCD9E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1" y="731211"/>
            <a:ext cx="2509557" cy="250955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A90A500-E59C-445C-BCDF-A8595509200E}"/>
              </a:ext>
            </a:extLst>
          </p:cNvPr>
          <p:cNvSpPr txBox="1"/>
          <p:nvPr/>
        </p:nvSpPr>
        <p:spPr>
          <a:xfrm rot="20426757">
            <a:off x="666825" y="229992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 আমি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47ED2E-FF77-403A-B670-BCF77CE10863}"/>
              </a:ext>
            </a:extLst>
          </p:cNvPr>
          <p:cNvSpPr txBox="1"/>
          <p:nvPr/>
        </p:nvSpPr>
        <p:spPr>
          <a:xfrm>
            <a:off x="1389263" y="2548067"/>
            <a:ext cx="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পড়ি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4" name="Picture 4" descr="Download free photo of Girl,books,school,reading,learning - from needpix.com">
            <a:extLst>
              <a:ext uri="{FF2B5EF4-FFF2-40B4-BE49-F238E27FC236}">
                <a16:creationId xmlns:a16="http://schemas.microsoft.com/office/drawing/2014/main" id="{CD8DCABD-1099-49C0-AA9F-CAFC3510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96" y="3920846"/>
            <a:ext cx="2007321" cy="294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3F96AA8D-C15A-456E-AF56-E34B3745B8F5}"/>
              </a:ext>
            </a:extLst>
          </p:cNvPr>
          <p:cNvGrpSpPr/>
          <p:nvPr/>
        </p:nvGrpSpPr>
        <p:grpSpPr>
          <a:xfrm>
            <a:off x="9568529" y="100581"/>
            <a:ext cx="2556119" cy="1265000"/>
            <a:chOff x="9635881" y="-7369"/>
            <a:chExt cx="2556119" cy="1265000"/>
          </a:xfrm>
        </p:grpSpPr>
        <p:sp>
          <p:nvSpPr>
            <p:cNvPr id="76" name="Scroll: Horizontal 75">
              <a:extLst>
                <a:ext uri="{FF2B5EF4-FFF2-40B4-BE49-F238E27FC236}">
                  <a16:creationId xmlns:a16="http://schemas.microsoft.com/office/drawing/2014/main" id="{481D5019-5B27-40AE-BE47-61938EA3FCC5}"/>
                </a:ext>
              </a:extLst>
            </p:cNvPr>
            <p:cNvSpPr/>
            <p:nvPr/>
          </p:nvSpPr>
          <p:spPr>
            <a:xfrm>
              <a:off x="10702212" y="-7369"/>
              <a:ext cx="1489788" cy="1262137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</a:t>
              </a:r>
              <a:r>
                <a:rPr lang="en-US" sz="2400" b="1" dirty="0">
                  <a:solidFill>
                    <a:schemeClr val="bg1"/>
                  </a:solidFill>
                </a:rPr>
                <a:t>Reading</a:t>
              </a:r>
            </a:p>
          </p:txBody>
        </p:sp>
        <p:pic>
          <p:nvPicPr>
            <p:cNvPr id="78" name="Picture 77" descr="Bookworm Book Education - Free vector graphic on Pixabay">
              <a:extLst>
                <a:ext uri="{FF2B5EF4-FFF2-40B4-BE49-F238E27FC236}">
                  <a16:creationId xmlns:a16="http://schemas.microsoft.com/office/drawing/2014/main" id="{AC8C845B-95A6-4558-8572-97CBE363A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5881" y="164412"/>
              <a:ext cx="1369561" cy="109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C965C0E-0E1A-4F47-A499-D0B4DFA8A2E1}"/>
              </a:ext>
            </a:extLst>
          </p:cNvPr>
          <p:cNvGrpSpPr/>
          <p:nvPr/>
        </p:nvGrpSpPr>
        <p:grpSpPr>
          <a:xfrm>
            <a:off x="4075953" y="731211"/>
            <a:ext cx="2366427" cy="5319451"/>
            <a:chOff x="3881363" y="565520"/>
            <a:chExt cx="2366427" cy="531945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8A07F70-A4E8-4AD7-9548-673EEE4B23D4}"/>
                </a:ext>
              </a:extLst>
            </p:cNvPr>
            <p:cNvSpPr/>
            <p:nvPr/>
          </p:nvSpPr>
          <p:spPr>
            <a:xfrm>
              <a:off x="3881363" y="5037398"/>
              <a:ext cx="2350256" cy="847573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ও”কার</a:t>
              </a:r>
              <a:r>
                <a:rPr lang="bn-IN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,</a:t>
              </a:r>
              <a:endParaRPr lang="en-US" sz="20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bn-IN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“</a:t>
              </a:r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ঔ</a:t>
              </a:r>
              <a:r>
                <a:rPr lang="bn-IN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কার</a:t>
              </a:r>
              <a:r>
                <a:rPr lang="bn-IN" sz="2000" b="1" dirty="0">
                  <a:solidFill>
                    <a:schemeClr val="bg1"/>
                  </a:solidFill>
                </a:rPr>
                <a:t> 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82CF6EC-73A3-4B13-B28E-329226236EAD}"/>
                </a:ext>
              </a:extLst>
            </p:cNvPr>
            <p:cNvSpPr/>
            <p:nvPr/>
          </p:nvSpPr>
          <p:spPr>
            <a:xfrm>
              <a:off x="3881363" y="4146185"/>
              <a:ext cx="2366427" cy="833037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এ”কার</a:t>
              </a:r>
              <a:r>
                <a:rPr lang="bn-IN" sz="2000" b="1" dirty="0">
                  <a:solidFill>
                    <a:schemeClr val="bg1"/>
                  </a:solidFill>
                </a:rPr>
                <a:t>,</a:t>
              </a:r>
              <a:endParaRPr lang="en-US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>
                  <a:solidFill>
                    <a:schemeClr val="bg1"/>
                  </a:solidFill>
                </a:rPr>
                <a:t>ঐ</a:t>
              </a:r>
              <a:r>
                <a:rPr lang="bn-IN" sz="2000" b="1" dirty="0">
                  <a:solidFill>
                    <a:schemeClr val="bg1"/>
                  </a:solidFill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</a:rPr>
                <a:t>কার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F751A62-AC53-4C4F-BCBE-7D3F3409F13F}"/>
                </a:ext>
              </a:extLst>
            </p:cNvPr>
            <p:cNvSpPr/>
            <p:nvPr/>
          </p:nvSpPr>
          <p:spPr>
            <a:xfrm>
              <a:off x="3883933" y="3263335"/>
              <a:ext cx="2337536" cy="829789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উ”কার</a:t>
              </a:r>
              <a:r>
                <a:rPr lang="bn-IN" sz="2000" b="1" dirty="0">
                  <a:solidFill>
                    <a:schemeClr val="bg1"/>
                  </a:solidFill>
                </a:rPr>
                <a:t>,</a:t>
              </a:r>
            </a:p>
            <a:p>
              <a:pPr algn="ctr"/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ঊ”কার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4DB4295-E8BB-4403-A692-B59A405B7013}"/>
                </a:ext>
              </a:extLst>
            </p:cNvPr>
            <p:cNvSpPr/>
            <p:nvPr/>
          </p:nvSpPr>
          <p:spPr>
            <a:xfrm>
              <a:off x="3903564" y="2356480"/>
              <a:ext cx="2289842" cy="847574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>
                  <a:solidFill>
                    <a:schemeClr val="bg1"/>
                  </a:solidFill>
                </a:rPr>
                <a:t>ই”কার</a:t>
              </a:r>
              <a:r>
                <a:rPr lang="bn-IN" sz="2000" b="1" dirty="0">
                  <a:solidFill>
                    <a:schemeClr val="bg1"/>
                  </a:solidFill>
                </a:rPr>
                <a:t>, “</a:t>
              </a:r>
              <a:r>
                <a:rPr lang="en-US" sz="2000" b="1" dirty="0">
                  <a:solidFill>
                    <a:schemeClr val="bg1"/>
                  </a:solidFill>
                </a:rPr>
                <a:t>ঈ</a:t>
              </a:r>
              <a:r>
                <a:rPr lang="bn-IN" sz="2000" b="1" dirty="0">
                  <a:solidFill>
                    <a:schemeClr val="bg1"/>
                  </a:solidFill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</a:rPr>
                <a:t>কার</a:t>
              </a:r>
              <a:r>
                <a:rPr lang="bn-IN" sz="2000" b="1" dirty="0">
                  <a:solidFill>
                    <a:schemeClr val="bg1"/>
                  </a:solidFill>
                </a:rPr>
                <a:t> 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CB27AFB-1FC7-467D-A002-07E43D8B92FD}"/>
                </a:ext>
              </a:extLst>
            </p:cNvPr>
            <p:cNvSpPr/>
            <p:nvPr/>
          </p:nvSpPr>
          <p:spPr>
            <a:xfrm>
              <a:off x="3885545" y="1504730"/>
              <a:ext cx="2307861" cy="762621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“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আ</a:t>
              </a:r>
              <a:r>
                <a:rPr lang="en-US" sz="2000" b="1" dirty="0" err="1">
                  <a:solidFill>
                    <a:schemeClr val="bg1"/>
                  </a:solidFill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কার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E469690-9420-47E5-B823-492BEBAC5376}"/>
                </a:ext>
              </a:extLst>
            </p:cNvPr>
            <p:cNvSpPr/>
            <p:nvPr/>
          </p:nvSpPr>
          <p:spPr>
            <a:xfrm>
              <a:off x="3894555" y="565520"/>
              <a:ext cx="2289842" cy="84757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chemeClr val="accent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Simple words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7CC5F8-6CA3-4939-9AAD-3DD027B75426}"/>
              </a:ext>
            </a:extLst>
          </p:cNvPr>
          <p:cNvSpPr/>
          <p:nvPr/>
        </p:nvSpPr>
        <p:spPr>
          <a:xfrm>
            <a:off x="7159523" y="2051731"/>
            <a:ext cx="1617306" cy="8330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tx2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“ঋ”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কার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CAFC5E-B3BB-4080-BC18-0256D8E904D5}"/>
              </a:ext>
            </a:extLst>
          </p:cNvPr>
          <p:cNvSpPr/>
          <p:nvPr/>
        </p:nvSpPr>
        <p:spPr>
          <a:xfrm>
            <a:off x="7159523" y="2907222"/>
            <a:ext cx="1617306" cy="8330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tx2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IN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রেফ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bn-IN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bn-IN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6648D0-9C16-4B63-9CC8-BEC7B56D1660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CB4A98-7E21-4894-90C8-C2896623571C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01E1D2D1-E9C5-4172-A2B1-C8CA4FD57238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2831EA-84CF-4ED9-9B14-F28D5AA2BB35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23D4FBB-CF2B-4343-9C2C-7D1D83DCBE5C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Arrow: Left 45">
              <a:extLst>
                <a:ext uri="{FF2B5EF4-FFF2-40B4-BE49-F238E27FC236}">
                  <a16:creationId xmlns:a16="http://schemas.microsoft.com/office/drawing/2014/main" id="{2784C1C5-3CC2-4E6B-8FBD-9385D074E666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25F76C6-E8CF-44EF-84C6-641C5BD192F6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বাংলা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86615D40-BE00-49BC-A82E-E09B14BFE68E}"/>
              </a:ext>
            </a:extLst>
          </p:cNvPr>
          <p:cNvSpPr/>
          <p:nvPr/>
        </p:nvSpPr>
        <p:spPr>
          <a:xfrm>
            <a:off x="342121" y="3075993"/>
            <a:ext cx="2584450" cy="155465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18066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0" descr="Read Book Knowledge Study - Free image on Pixabay">
            <a:extLst>
              <a:ext uri="{FF2B5EF4-FFF2-40B4-BE49-F238E27FC236}">
                <a16:creationId xmlns:a16="http://schemas.microsoft.com/office/drawing/2014/main" id="{290788E2-9DAF-4578-984F-C2FDCD9E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1" y="731211"/>
            <a:ext cx="2509557" cy="250955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A90A500-E59C-445C-BCDF-A8595509200E}"/>
              </a:ext>
            </a:extLst>
          </p:cNvPr>
          <p:cNvSpPr txBox="1"/>
          <p:nvPr/>
        </p:nvSpPr>
        <p:spPr>
          <a:xfrm rot="20426757">
            <a:off x="666825" y="229992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 আমি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47ED2E-FF77-403A-B670-BCF77CE10863}"/>
              </a:ext>
            </a:extLst>
          </p:cNvPr>
          <p:cNvSpPr txBox="1"/>
          <p:nvPr/>
        </p:nvSpPr>
        <p:spPr>
          <a:xfrm>
            <a:off x="1389263" y="2548067"/>
            <a:ext cx="8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b="1" dirty="0">
                <a:solidFill>
                  <a:schemeClr val="bg1"/>
                </a:solidFill>
              </a:rPr>
              <a:t>পড়ি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4" name="Picture 4" descr="Download free photo of Girl,books,school,reading,learning - from needpix.com">
            <a:extLst>
              <a:ext uri="{FF2B5EF4-FFF2-40B4-BE49-F238E27FC236}">
                <a16:creationId xmlns:a16="http://schemas.microsoft.com/office/drawing/2014/main" id="{CD8DCABD-1099-49C0-AA9F-CAFC3510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96" y="3920846"/>
            <a:ext cx="2007321" cy="294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3F96AA8D-C15A-456E-AF56-E34B3745B8F5}"/>
              </a:ext>
            </a:extLst>
          </p:cNvPr>
          <p:cNvGrpSpPr/>
          <p:nvPr/>
        </p:nvGrpSpPr>
        <p:grpSpPr>
          <a:xfrm>
            <a:off x="9568529" y="100581"/>
            <a:ext cx="2556119" cy="1265000"/>
            <a:chOff x="9635881" y="-7369"/>
            <a:chExt cx="2556119" cy="1265000"/>
          </a:xfrm>
        </p:grpSpPr>
        <p:sp>
          <p:nvSpPr>
            <p:cNvPr id="76" name="Scroll: Horizontal 75">
              <a:extLst>
                <a:ext uri="{FF2B5EF4-FFF2-40B4-BE49-F238E27FC236}">
                  <a16:creationId xmlns:a16="http://schemas.microsoft.com/office/drawing/2014/main" id="{481D5019-5B27-40AE-BE47-61938EA3FCC5}"/>
                </a:ext>
              </a:extLst>
            </p:cNvPr>
            <p:cNvSpPr/>
            <p:nvPr/>
          </p:nvSpPr>
          <p:spPr>
            <a:xfrm>
              <a:off x="10702212" y="-7369"/>
              <a:ext cx="1489788" cy="1262137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পড়া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78" name="Picture 77" descr="Bookworm Book Education - Free vector graphic on Pixabay">
              <a:extLst>
                <a:ext uri="{FF2B5EF4-FFF2-40B4-BE49-F238E27FC236}">
                  <a16:creationId xmlns:a16="http://schemas.microsoft.com/office/drawing/2014/main" id="{AC8C845B-95A6-4558-8572-97CBE363A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5881" y="164412"/>
              <a:ext cx="1369561" cy="109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C965C0E-0E1A-4F47-A499-D0B4DFA8A2E1}"/>
              </a:ext>
            </a:extLst>
          </p:cNvPr>
          <p:cNvGrpSpPr/>
          <p:nvPr/>
        </p:nvGrpSpPr>
        <p:grpSpPr>
          <a:xfrm>
            <a:off x="4075953" y="1670421"/>
            <a:ext cx="2366427" cy="4380241"/>
            <a:chOff x="3881363" y="1504730"/>
            <a:chExt cx="2366427" cy="438024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8A07F70-A4E8-4AD7-9548-673EEE4B23D4}"/>
                </a:ext>
              </a:extLst>
            </p:cNvPr>
            <p:cNvSpPr/>
            <p:nvPr/>
          </p:nvSpPr>
          <p:spPr>
            <a:xfrm>
              <a:off x="3881363" y="5037398"/>
              <a:ext cx="2350256" cy="847573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ও”কার</a:t>
              </a:r>
              <a:r>
                <a:rPr lang="bn-IN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,</a:t>
              </a:r>
              <a:endParaRPr lang="en-US" sz="20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bn-IN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“</a:t>
              </a:r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ঔ</a:t>
              </a:r>
              <a:r>
                <a:rPr lang="bn-IN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কার</a:t>
              </a:r>
              <a:r>
                <a:rPr lang="bn-IN" sz="2000" b="1" dirty="0">
                  <a:solidFill>
                    <a:schemeClr val="bg1"/>
                  </a:solidFill>
                </a:rPr>
                <a:t> 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82CF6EC-73A3-4B13-B28E-329226236EAD}"/>
                </a:ext>
              </a:extLst>
            </p:cNvPr>
            <p:cNvSpPr/>
            <p:nvPr/>
          </p:nvSpPr>
          <p:spPr>
            <a:xfrm>
              <a:off x="3881363" y="4146185"/>
              <a:ext cx="2366427" cy="833037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এ”কার</a:t>
              </a:r>
              <a:r>
                <a:rPr lang="bn-IN" sz="2000" b="1" dirty="0">
                  <a:solidFill>
                    <a:schemeClr val="bg1"/>
                  </a:solidFill>
                </a:rPr>
                <a:t>,</a:t>
              </a:r>
              <a:endParaRPr lang="en-US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>
                  <a:solidFill>
                    <a:schemeClr val="bg1"/>
                  </a:solidFill>
                </a:rPr>
                <a:t>ঐ</a:t>
              </a:r>
              <a:r>
                <a:rPr lang="bn-IN" sz="2000" b="1" dirty="0">
                  <a:solidFill>
                    <a:schemeClr val="bg1"/>
                  </a:solidFill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</a:rPr>
                <a:t>কার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F751A62-AC53-4C4F-BCBE-7D3F3409F13F}"/>
                </a:ext>
              </a:extLst>
            </p:cNvPr>
            <p:cNvSpPr/>
            <p:nvPr/>
          </p:nvSpPr>
          <p:spPr>
            <a:xfrm>
              <a:off x="3883933" y="3263335"/>
              <a:ext cx="2337536" cy="829789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উ”কার</a:t>
              </a:r>
              <a:r>
                <a:rPr lang="bn-IN" sz="2000" b="1" dirty="0">
                  <a:solidFill>
                    <a:schemeClr val="bg1"/>
                  </a:solidFill>
                </a:rPr>
                <a:t>,</a:t>
              </a:r>
            </a:p>
            <a:p>
              <a:pPr algn="ctr"/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 err="1">
                  <a:solidFill>
                    <a:schemeClr val="bg1"/>
                  </a:solidFill>
                </a:rPr>
                <a:t>ঊ”কার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4DB4295-E8BB-4403-A692-B59A405B7013}"/>
                </a:ext>
              </a:extLst>
            </p:cNvPr>
            <p:cNvSpPr/>
            <p:nvPr/>
          </p:nvSpPr>
          <p:spPr>
            <a:xfrm>
              <a:off x="3903564" y="2356480"/>
              <a:ext cx="2289842" cy="847574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bn-IN" sz="2000" b="1" dirty="0">
                  <a:solidFill>
                    <a:schemeClr val="bg1"/>
                  </a:solidFill>
                </a:rPr>
                <a:t>“</a:t>
              </a:r>
              <a:r>
                <a:rPr lang="en-US" sz="2000" b="1" dirty="0">
                  <a:solidFill>
                    <a:schemeClr val="bg1"/>
                  </a:solidFill>
                </a:rPr>
                <a:t>ই”কার</a:t>
              </a:r>
              <a:r>
                <a:rPr lang="bn-IN" sz="2000" b="1" dirty="0">
                  <a:solidFill>
                    <a:schemeClr val="bg1"/>
                  </a:solidFill>
                </a:rPr>
                <a:t>, “</a:t>
              </a:r>
              <a:r>
                <a:rPr lang="en-US" sz="2000" b="1" dirty="0">
                  <a:solidFill>
                    <a:schemeClr val="bg1"/>
                  </a:solidFill>
                </a:rPr>
                <a:t>ঈ</a:t>
              </a:r>
              <a:r>
                <a:rPr lang="bn-IN" sz="2000" b="1" dirty="0">
                  <a:solidFill>
                    <a:schemeClr val="bg1"/>
                  </a:solidFill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</a:rPr>
                <a:t>কার</a:t>
              </a:r>
              <a:r>
                <a:rPr lang="bn-IN" sz="2000" b="1" dirty="0">
                  <a:solidFill>
                    <a:schemeClr val="bg1"/>
                  </a:solidFill>
                </a:rPr>
                <a:t> 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CB27AFB-1FC7-467D-A002-07E43D8B92FD}"/>
                </a:ext>
              </a:extLst>
            </p:cNvPr>
            <p:cNvSpPr/>
            <p:nvPr/>
          </p:nvSpPr>
          <p:spPr>
            <a:xfrm>
              <a:off x="3885545" y="1504730"/>
              <a:ext cx="2307861" cy="762621"/>
            </a:xfrm>
            <a:prstGeom prst="roundRect">
              <a:avLst/>
            </a:prstGeom>
            <a:solidFill>
              <a:srgbClr val="FFFF81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 “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আ</a:t>
              </a:r>
              <a:r>
                <a:rPr lang="en-US" sz="2000" b="1" dirty="0" err="1">
                  <a:solidFill>
                    <a:schemeClr val="bg1"/>
                  </a:solidFill>
                </a:rPr>
                <a:t>”</a:t>
              </a:r>
              <a:r>
                <a:rPr lang="en-US" sz="2000" b="1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কার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7CC5F8-6CA3-4939-9AAD-3DD027B75426}"/>
              </a:ext>
            </a:extLst>
          </p:cNvPr>
          <p:cNvSpPr/>
          <p:nvPr/>
        </p:nvSpPr>
        <p:spPr>
          <a:xfrm>
            <a:off x="7159523" y="2051731"/>
            <a:ext cx="1617306" cy="8330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tx2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“ঋ”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কার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6648D0-9C16-4B63-9CC8-BEC7B56D1660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CB4A98-7E21-4894-90C8-C2896623571C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01E1D2D1-E9C5-4172-A2B1-C8CA4FD57238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2831EA-84CF-4ED9-9B14-F28D5AA2BB35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23D4FBB-CF2B-4343-9C2C-7D1D83DCBE5C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Arrow: Left 45">
              <a:extLst>
                <a:ext uri="{FF2B5EF4-FFF2-40B4-BE49-F238E27FC236}">
                  <a16:creationId xmlns:a16="http://schemas.microsoft.com/office/drawing/2014/main" id="{2784C1C5-3CC2-4E6B-8FBD-9385D074E666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25F76C6-E8CF-44EF-84C6-641C5BD192F6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86615D40-BE00-49BC-A82E-E09B14BFE68E}"/>
              </a:ext>
            </a:extLst>
          </p:cNvPr>
          <p:cNvSpPr/>
          <p:nvPr/>
        </p:nvSpPr>
        <p:spPr>
          <a:xfrm>
            <a:off x="342121" y="3075993"/>
            <a:ext cx="2584450" cy="155465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শব্দ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042ECD-716F-D0DB-C992-93950D34C3D3}"/>
              </a:ext>
            </a:extLst>
          </p:cNvPr>
          <p:cNvSpPr/>
          <p:nvPr/>
        </p:nvSpPr>
        <p:spPr>
          <a:xfrm>
            <a:off x="4075953" y="717803"/>
            <a:ext cx="2289842" cy="8475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2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সহজ শব্দ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D8569D-E619-66F7-A71B-8B1300B977C5}"/>
              </a:ext>
            </a:extLst>
          </p:cNvPr>
          <p:cNvSpPr/>
          <p:nvPr/>
        </p:nvSpPr>
        <p:spPr>
          <a:xfrm>
            <a:off x="7159523" y="2907222"/>
            <a:ext cx="1617306" cy="8330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tx2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IN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রেফ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bn-IN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bn-IN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6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8A1075-BBF6-9A0B-0D8D-FBA6412FB382}"/>
              </a:ext>
            </a:extLst>
          </p:cNvPr>
          <p:cNvGrpSpPr/>
          <p:nvPr/>
        </p:nvGrpSpPr>
        <p:grpSpPr>
          <a:xfrm rot="5400000">
            <a:off x="3349733" y="1261993"/>
            <a:ext cx="5314443" cy="4303704"/>
            <a:chOff x="2464357" y="418724"/>
            <a:chExt cx="7554829" cy="5481260"/>
          </a:xfrm>
        </p:grpSpPr>
        <p:pic>
          <p:nvPicPr>
            <p:cNvPr id="10" name="Picture 28" descr="Daisy decorative frame vector clip art | Free SVG">
              <a:extLst>
                <a:ext uri="{FF2B5EF4-FFF2-40B4-BE49-F238E27FC236}">
                  <a16:creationId xmlns:a16="http://schemas.microsoft.com/office/drawing/2014/main" id="{DC6D30A5-C61C-B8D1-6B08-0988BAD55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cho">
              <a:hlinkClick r:id="" action="ppaction://media"/>
              <a:extLst>
                <a:ext uri="{FF2B5EF4-FFF2-40B4-BE49-F238E27FC236}">
                  <a16:creationId xmlns:a16="http://schemas.microsoft.com/office/drawing/2014/main" id="{FE2B76C0-E824-4C53-80F2-A5446A2E4119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5"/>
            <a:stretch>
              <a:fillRect/>
            </a:stretch>
          </p:blipFill>
          <p:spPr>
            <a:xfrm rot="16200000">
              <a:off x="3983991" y="73386"/>
              <a:ext cx="4515561" cy="6020749"/>
            </a:xfrm>
            <a:prstGeom prst="rect">
              <a:avLst/>
            </a:prstGeom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16BFF027-1BEA-2F26-CDF8-B85A8FC7BDA6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429231E6-6172-ABED-83A1-D6D6543A9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EA18803-30F2-D5B7-077C-616DADCDC741}"/>
              </a:ext>
            </a:extLst>
          </p:cNvPr>
          <p:cNvSpPr/>
          <p:nvPr/>
        </p:nvSpPr>
        <p:spPr>
          <a:xfrm>
            <a:off x="1977334" y="1119108"/>
            <a:ext cx="1462551" cy="5106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7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227115-CD3E-F5EC-C28D-5EF1193B4A02}"/>
              </a:ext>
            </a:extLst>
          </p:cNvPr>
          <p:cNvSpPr/>
          <p:nvPr/>
        </p:nvSpPr>
        <p:spPr>
          <a:xfrm>
            <a:off x="1972239" y="1809998"/>
            <a:ext cx="1462551" cy="5106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8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47A2F22-0F9F-A21D-8E46-8A6A5E25C8C3}"/>
              </a:ext>
            </a:extLst>
          </p:cNvPr>
          <p:cNvSpPr/>
          <p:nvPr/>
        </p:nvSpPr>
        <p:spPr>
          <a:xfrm>
            <a:off x="1972240" y="2482367"/>
            <a:ext cx="1462551" cy="5106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9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B16811-1201-332F-0EEC-61604CB4E5C7}"/>
              </a:ext>
            </a:extLst>
          </p:cNvPr>
          <p:cNvSpPr/>
          <p:nvPr/>
        </p:nvSpPr>
        <p:spPr>
          <a:xfrm>
            <a:off x="2002144" y="3171844"/>
            <a:ext cx="1462551" cy="5106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BD79B1C-B9DB-131B-37F9-39E1024FBB3F}"/>
              </a:ext>
            </a:extLst>
          </p:cNvPr>
          <p:cNvSpPr/>
          <p:nvPr/>
        </p:nvSpPr>
        <p:spPr>
          <a:xfrm>
            <a:off x="2002145" y="3820745"/>
            <a:ext cx="1462551" cy="5106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11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9FB940-E274-4641-0230-6D443333B16B}"/>
              </a:ext>
            </a:extLst>
          </p:cNvPr>
          <p:cNvSpPr/>
          <p:nvPr/>
        </p:nvSpPr>
        <p:spPr>
          <a:xfrm>
            <a:off x="2002148" y="4462578"/>
            <a:ext cx="1462551" cy="5106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sentence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518D481-C030-DA88-AD37-1B4153806908}"/>
              </a:ext>
            </a:extLst>
          </p:cNvPr>
          <p:cNvSpPr/>
          <p:nvPr/>
        </p:nvSpPr>
        <p:spPr>
          <a:xfrm>
            <a:off x="8663763" y="1107282"/>
            <a:ext cx="1462551" cy="510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Quiz 7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8CB9CC5-82F8-702E-D479-140588A272E4}"/>
              </a:ext>
            </a:extLst>
          </p:cNvPr>
          <p:cNvSpPr/>
          <p:nvPr/>
        </p:nvSpPr>
        <p:spPr>
          <a:xfrm>
            <a:off x="8663763" y="1794542"/>
            <a:ext cx="1462551" cy="510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Quiz 8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581BA91-BEEF-4A7E-C045-0CA4275D44B9}"/>
              </a:ext>
            </a:extLst>
          </p:cNvPr>
          <p:cNvSpPr/>
          <p:nvPr/>
        </p:nvSpPr>
        <p:spPr>
          <a:xfrm>
            <a:off x="8663763" y="2458100"/>
            <a:ext cx="1462551" cy="510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Quiz 9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D66CD1B-9FDB-75F4-C394-34ADCF6DF790}"/>
              </a:ext>
            </a:extLst>
          </p:cNvPr>
          <p:cNvSpPr/>
          <p:nvPr/>
        </p:nvSpPr>
        <p:spPr>
          <a:xfrm>
            <a:off x="8663763" y="3109120"/>
            <a:ext cx="1462551" cy="510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Quiz 10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2DF7DDC-1CCE-8840-6267-805757FD0CDF}"/>
              </a:ext>
            </a:extLst>
          </p:cNvPr>
          <p:cNvSpPr/>
          <p:nvPr/>
        </p:nvSpPr>
        <p:spPr>
          <a:xfrm>
            <a:off x="8663762" y="3811318"/>
            <a:ext cx="1462551" cy="510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Quiz 11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0069268-60DE-EDE8-A502-0CCEBA5555AC}"/>
              </a:ext>
            </a:extLst>
          </p:cNvPr>
          <p:cNvSpPr/>
          <p:nvPr/>
        </p:nvSpPr>
        <p:spPr>
          <a:xfrm>
            <a:off x="8663761" y="4498578"/>
            <a:ext cx="1462551" cy="510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Megaquiz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806361-A917-EA87-0D93-ED4AB42B130E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3E62FBD-804A-3B80-E289-D811E0F7B02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3BB4AF77-88AE-0263-6A46-FFF8652EB38D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F6ECC2F-0EB4-28D0-4526-CBCC6A85C7FA}"/>
              </a:ext>
            </a:extLst>
          </p:cNvPr>
          <p:cNvSpPr/>
          <p:nvPr/>
        </p:nvSpPr>
        <p:spPr>
          <a:xfrm flipH="1">
            <a:off x="251129" y="5850221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231ADC-0AF7-811C-11E2-DC2EE498DCE3}"/>
              </a:ext>
            </a:extLst>
          </p:cNvPr>
          <p:cNvSpPr/>
          <p:nvPr/>
        </p:nvSpPr>
        <p:spPr>
          <a:xfrm rot="10800000" flipH="1">
            <a:off x="415082" y="6032061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A5C29A-AE6D-791E-ADD8-F63979520153}"/>
              </a:ext>
            </a:extLst>
          </p:cNvPr>
          <p:cNvSpPr/>
          <p:nvPr/>
        </p:nvSpPr>
        <p:spPr>
          <a:xfrm>
            <a:off x="5206482" y="200856"/>
            <a:ext cx="1623526" cy="403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ঋ-</a:t>
            </a:r>
            <a:r>
              <a:rPr lang="en-US" b="1" dirty="0" err="1">
                <a:solidFill>
                  <a:schemeClr val="bg1"/>
                </a:solidFill>
              </a:rPr>
              <a:t>কার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18009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" name="Picture 2" descr="illustration, child reading, book, field., kid reading, baby, child, concept, enjoy, flower">
            <a:extLst>
              <a:ext uri="{FF2B5EF4-FFF2-40B4-BE49-F238E27FC236}">
                <a16:creationId xmlns:a16="http://schemas.microsoft.com/office/drawing/2014/main" id="{105E431A-AAD0-4EE5-8B81-BFC3D82DEF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4" r="19213"/>
          <a:stretch/>
        </p:blipFill>
        <p:spPr bwMode="auto">
          <a:xfrm>
            <a:off x="77683" y="5398668"/>
            <a:ext cx="1522958" cy="134649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8A1075-BBF6-9A0B-0D8D-FBA6412FB382}"/>
              </a:ext>
            </a:extLst>
          </p:cNvPr>
          <p:cNvGrpSpPr/>
          <p:nvPr/>
        </p:nvGrpSpPr>
        <p:grpSpPr>
          <a:xfrm rot="5400000">
            <a:off x="3368394" y="1272750"/>
            <a:ext cx="5314443" cy="4303704"/>
            <a:chOff x="2464357" y="418724"/>
            <a:chExt cx="7554829" cy="5481260"/>
          </a:xfrm>
        </p:grpSpPr>
        <p:pic>
          <p:nvPicPr>
            <p:cNvPr id="10" name="Picture 28" descr="Daisy decorative frame vector clip art | Free SVG">
              <a:extLst>
                <a:ext uri="{FF2B5EF4-FFF2-40B4-BE49-F238E27FC236}">
                  <a16:creationId xmlns:a16="http://schemas.microsoft.com/office/drawing/2014/main" id="{DC6D30A5-C61C-B8D1-6B08-0988BAD55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cho">
              <a:hlinkClick r:id="" action="ppaction://media"/>
              <a:extLst>
                <a:ext uri="{FF2B5EF4-FFF2-40B4-BE49-F238E27FC236}">
                  <a16:creationId xmlns:a16="http://schemas.microsoft.com/office/drawing/2014/main" id="{FE2B76C0-E824-4C53-80F2-A5446A2E4119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83991" y="73386"/>
              <a:ext cx="4515561" cy="6020749"/>
            </a:xfrm>
            <a:prstGeom prst="rect">
              <a:avLst/>
            </a:prstGeom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16BFF027-1BEA-2F26-CDF8-B85A8FC7BDA6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429231E6-6172-ABED-83A1-D6D6543A9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EA18803-30F2-D5B7-077C-616DADCDC741}"/>
              </a:ext>
            </a:extLst>
          </p:cNvPr>
          <p:cNvSpPr/>
          <p:nvPr/>
        </p:nvSpPr>
        <p:spPr>
          <a:xfrm>
            <a:off x="1977334" y="1119108"/>
            <a:ext cx="1462551" cy="5106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227115-CD3E-F5EC-C28D-5EF1193B4A02}"/>
              </a:ext>
            </a:extLst>
          </p:cNvPr>
          <p:cNvSpPr/>
          <p:nvPr/>
        </p:nvSpPr>
        <p:spPr>
          <a:xfrm>
            <a:off x="1972239" y="1809998"/>
            <a:ext cx="1462551" cy="5106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47A2F22-0F9F-A21D-8E46-8A6A5E25C8C3}"/>
              </a:ext>
            </a:extLst>
          </p:cNvPr>
          <p:cNvSpPr/>
          <p:nvPr/>
        </p:nvSpPr>
        <p:spPr>
          <a:xfrm>
            <a:off x="1972240" y="2482367"/>
            <a:ext cx="1462551" cy="5106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B16811-1201-332F-0EEC-61604CB4E5C7}"/>
              </a:ext>
            </a:extLst>
          </p:cNvPr>
          <p:cNvSpPr/>
          <p:nvPr/>
        </p:nvSpPr>
        <p:spPr>
          <a:xfrm>
            <a:off x="2002144" y="3171844"/>
            <a:ext cx="1462551" cy="5106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4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BD79B1C-B9DB-131B-37F9-39E1024FBB3F}"/>
              </a:ext>
            </a:extLst>
          </p:cNvPr>
          <p:cNvSpPr/>
          <p:nvPr/>
        </p:nvSpPr>
        <p:spPr>
          <a:xfrm>
            <a:off x="2002145" y="3820745"/>
            <a:ext cx="1462551" cy="5106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5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9FB940-E274-4641-0230-6D443333B16B}"/>
              </a:ext>
            </a:extLst>
          </p:cNvPr>
          <p:cNvSpPr/>
          <p:nvPr/>
        </p:nvSpPr>
        <p:spPr>
          <a:xfrm>
            <a:off x="2002148" y="4462578"/>
            <a:ext cx="1462551" cy="5106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6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518D481-C030-DA88-AD37-1B4153806908}"/>
              </a:ext>
            </a:extLst>
          </p:cNvPr>
          <p:cNvSpPr/>
          <p:nvPr/>
        </p:nvSpPr>
        <p:spPr>
          <a:xfrm>
            <a:off x="8663763" y="1107282"/>
            <a:ext cx="1462551" cy="510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Quiz 1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8CB9CC5-82F8-702E-D479-140588A272E4}"/>
              </a:ext>
            </a:extLst>
          </p:cNvPr>
          <p:cNvSpPr/>
          <p:nvPr/>
        </p:nvSpPr>
        <p:spPr>
          <a:xfrm>
            <a:off x="8663763" y="1794542"/>
            <a:ext cx="1462551" cy="510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Quiz 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581BA91-BEEF-4A7E-C045-0CA4275D44B9}"/>
              </a:ext>
            </a:extLst>
          </p:cNvPr>
          <p:cNvSpPr/>
          <p:nvPr/>
        </p:nvSpPr>
        <p:spPr>
          <a:xfrm>
            <a:off x="8663763" y="2458100"/>
            <a:ext cx="1462551" cy="510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Quiz 3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D66CD1B-9FDB-75F4-C394-34ADCF6DF790}"/>
              </a:ext>
            </a:extLst>
          </p:cNvPr>
          <p:cNvSpPr/>
          <p:nvPr/>
        </p:nvSpPr>
        <p:spPr>
          <a:xfrm>
            <a:off x="8663763" y="3109120"/>
            <a:ext cx="1462551" cy="510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Quiz 4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2DF7DDC-1CCE-8840-6267-805757FD0CDF}"/>
              </a:ext>
            </a:extLst>
          </p:cNvPr>
          <p:cNvSpPr/>
          <p:nvPr/>
        </p:nvSpPr>
        <p:spPr>
          <a:xfrm>
            <a:off x="8663762" y="3811318"/>
            <a:ext cx="1462551" cy="510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Quiz 5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0069268-60DE-EDE8-A502-0CCEBA5555AC}"/>
              </a:ext>
            </a:extLst>
          </p:cNvPr>
          <p:cNvSpPr/>
          <p:nvPr/>
        </p:nvSpPr>
        <p:spPr>
          <a:xfrm>
            <a:off x="8663761" y="4498578"/>
            <a:ext cx="1462551" cy="510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Quiz 6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9ED352-7217-4DD2-384B-FAAB3F90F753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3FF56D7-6E90-F740-EAEE-3B62AC05B82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2F170D39-38A6-3BD0-BE3B-45960F6A543C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FEB5D3-2A71-9810-2D9F-E3B89CD0BBEF}"/>
              </a:ext>
            </a:extLst>
          </p:cNvPr>
          <p:cNvSpPr/>
          <p:nvPr/>
        </p:nvSpPr>
        <p:spPr>
          <a:xfrm>
            <a:off x="5206482" y="200856"/>
            <a:ext cx="1623526" cy="403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রেফ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31591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8398</TotalTime>
  <Words>192</Words>
  <Application>Microsoft Office PowerPoint</Application>
  <PresentationFormat>Widescreen</PresentationFormat>
  <Paragraphs>61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Kalpurush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76</cp:revision>
  <dcterms:created xsi:type="dcterms:W3CDTF">2020-07-21T12:20:19Z</dcterms:created>
  <dcterms:modified xsi:type="dcterms:W3CDTF">2024-03-24T00:52:54Z</dcterms:modified>
</cp:coreProperties>
</file>