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68" r:id="rId4"/>
    <p:sldId id="269" r:id="rId5"/>
    <p:sldId id="273" r:id="rId6"/>
    <p:sldId id="258" r:id="rId7"/>
    <p:sldId id="259" r:id="rId8"/>
    <p:sldId id="260" r:id="rId9"/>
    <p:sldId id="261" r:id="rId10"/>
    <p:sldId id="262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854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CCAA-1E0D-46F7-A165-1635AAB80BD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oothbrush and toothpaste | Free SVG">
            <a:extLst>
              <a:ext uri="{FF2B5EF4-FFF2-40B4-BE49-F238E27FC236}">
                <a16:creationId xmlns:a16="http://schemas.microsoft.com/office/drawing/2014/main" id="{DA4F709F-BE76-467E-8C75-174553FFD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2"/>
          <a:stretch/>
        </p:blipFill>
        <p:spPr bwMode="auto">
          <a:xfrm>
            <a:off x="1615201" y="2260565"/>
            <a:ext cx="3418703" cy="27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A78C4-A704-4DE5-B78E-8618007764B3}"/>
              </a:ext>
            </a:extLst>
          </p:cNvPr>
          <p:cNvSpPr txBox="1"/>
          <p:nvPr/>
        </p:nvSpPr>
        <p:spPr>
          <a:xfrm>
            <a:off x="3137849" y="1406263"/>
            <a:ext cx="267470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Toothpaste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91A2C2E-F02C-4503-AC25-D81D318C2F3E}"/>
              </a:ext>
            </a:extLst>
          </p:cNvPr>
          <p:cNvSpPr/>
          <p:nvPr/>
        </p:nvSpPr>
        <p:spPr>
          <a:xfrm rot="8204417">
            <a:off x="2227773" y="2647704"/>
            <a:ext cx="960420" cy="33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EDF1D6B-971A-484A-9CA2-838F3CDC5D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07982" y="7622066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BA3D9-2D87-2533-126A-37FA4E7BE5D5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8094A-0D4C-403F-8CB8-A9624675CEF5}"/>
              </a:ext>
            </a:extLst>
          </p:cNvPr>
          <p:cNvSpPr txBox="1"/>
          <p:nvPr/>
        </p:nvSpPr>
        <p:spPr>
          <a:xfrm>
            <a:off x="1426219" y="1566540"/>
            <a:ext cx="288521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Paintbrush      </a:t>
            </a:r>
          </a:p>
        </p:txBody>
      </p:sp>
      <p:pic>
        <p:nvPicPr>
          <p:cNvPr id="1026" name="Picture 2" descr="Brown paintbrush vector clip art | Public domain vectors">
            <a:extLst>
              <a:ext uri="{FF2B5EF4-FFF2-40B4-BE49-F238E27FC236}">
                <a16:creationId xmlns:a16="http://schemas.microsoft.com/office/drawing/2014/main" id="{AB122A7F-6C87-4D22-B55C-F8B059E4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93" y="2468916"/>
            <a:ext cx="3379254" cy="173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E843E6-6538-4F64-8448-42F4D0A14D81}"/>
              </a:ext>
            </a:extLst>
          </p:cNvPr>
          <p:cNvGrpSpPr/>
          <p:nvPr/>
        </p:nvGrpSpPr>
        <p:grpSpPr>
          <a:xfrm>
            <a:off x="4825632" y="8290032"/>
            <a:ext cx="1725696" cy="707886"/>
            <a:chOff x="1655082" y="2515308"/>
            <a:chExt cx="172569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87DE1E-46AC-47A0-BDB9-CEBF321C39D9}"/>
                </a:ext>
              </a:extLst>
            </p:cNvPr>
            <p:cNvSpPr txBox="1"/>
            <p:nvPr/>
          </p:nvSpPr>
          <p:spPr>
            <a:xfrm>
              <a:off x="1655082" y="2515308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33350" h="120650"/>
              </a:sp3d>
            </a:bodyPr>
            <a:lstStyle/>
            <a:p>
              <a:r>
                <a:rPr lang="bn-IN" sz="4000" b="1" dirty="0">
                  <a:solidFill>
                    <a:srgbClr val="0070C0"/>
                  </a:solidFill>
                  <a:cs typeface="Ekushey Godhuli" panose="03080603080002020207" pitchFamily="66"/>
                </a:rPr>
                <a:t>ম</a:t>
              </a:r>
              <a:endParaRPr lang="en-US" sz="4000" b="1" dirty="0">
                <a:solidFill>
                  <a:srgbClr val="0070C0"/>
                </a:solidFill>
                <a:cs typeface="Ekushey Godhuli" panose="03080603080002020207" pitchFamily="66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33CADA-CA9F-42C8-BD81-D867EEB3EEAA}"/>
                </a:ext>
              </a:extLst>
            </p:cNvPr>
            <p:cNvSpPr txBox="1"/>
            <p:nvPr/>
          </p:nvSpPr>
          <p:spPr>
            <a:xfrm>
              <a:off x="2025697" y="2515308"/>
              <a:ext cx="838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14300" h="101600"/>
                <a:bevelB w="0" h="0"/>
              </a:sp3d>
            </a:bodyPr>
            <a:lstStyle/>
            <a:p>
              <a:r>
                <a:rPr lang="bn-IN" sz="4000" b="1" dirty="0">
                  <a:solidFill>
                    <a:schemeClr val="accent2">
                      <a:lumMod val="75000"/>
                    </a:schemeClr>
                  </a:solidFill>
                  <a:cs typeface="Ekushey Godhuli" panose="03080603080002020207" pitchFamily="66"/>
                </a:rPr>
                <a:t>জা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  <a:cs typeface="Ekushey Godhuli" panose="03080603080002020207" pitchFamily="66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EA009D-A3BD-4FC1-87F0-76A948C9D9AC}"/>
                </a:ext>
              </a:extLst>
            </p:cNvPr>
            <p:cNvSpPr txBox="1"/>
            <p:nvPr/>
          </p:nvSpPr>
          <p:spPr>
            <a:xfrm>
              <a:off x="2726432" y="2515308"/>
              <a:ext cx="6543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33350" h="120650"/>
                <a:bevelB w="0" h="0"/>
              </a:sp3d>
            </a:bodyPr>
            <a:lstStyle/>
            <a:p>
              <a:r>
                <a:rPr lang="bn-IN" sz="4000" b="1" dirty="0">
                  <a:solidFill>
                    <a:schemeClr val="accent6">
                      <a:lumMod val="50000"/>
                    </a:schemeClr>
                  </a:solidFill>
                  <a:cs typeface="Ekushey Godhuli" panose="03080603080002020207" pitchFamily="66"/>
                </a:rPr>
                <a:t>রু</a:t>
              </a:r>
              <a:endParaRPr lang="en-US" sz="4000" b="1" dirty="0">
                <a:solidFill>
                  <a:schemeClr val="accent6">
                    <a:lumMod val="50000"/>
                  </a:schemeClr>
                </a:solidFill>
                <a:cs typeface="Ekushey Godhuli" panose="03080603080002020207" pitchFamily="66"/>
              </a:endParaRPr>
            </a:p>
          </p:txBody>
        </p:sp>
      </p:grpSp>
      <p:pic>
        <p:nvPicPr>
          <p:cNvPr id="2" name="AUDIO-2020-08-06-22-07-44">
            <a:hlinkClick r:id="" action="ppaction://media"/>
            <a:extLst>
              <a:ext uri="{FF2B5EF4-FFF2-40B4-BE49-F238E27FC236}">
                <a16:creationId xmlns:a16="http://schemas.microsoft.com/office/drawing/2014/main" id="{3B0F356A-C7F9-42E7-B77D-20D23807AE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2500" y="6863123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957AC4-3424-BB0A-0F24-974DEC469ACA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k | Free Stock Photo | Illustration of a book | # 14380">
            <a:extLst>
              <a:ext uri="{FF2B5EF4-FFF2-40B4-BE49-F238E27FC236}">
                <a16:creationId xmlns:a16="http://schemas.microsoft.com/office/drawing/2014/main" id="{88B9A391-818C-4EE8-90FA-3872BD3D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39" y="1910282"/>
            <a:ext cx="3079439" cy="30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13FC0-132C-493D-9665-B27A8DB1EBD0}"/>
              </a:ext>
            </a:extLst>
          </p:cNvPr>
          <p:cNvSpPr txBox="1"/>
          <p:nvPr/>
        </p:nvSpPr>
        <p:spPr>
          <a:xfrm>
            <a:off x="1402252" y="1494611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08-06-22-06-22">
            <a:hlinkClick r:id="" action="ppaction://media"/>
            <a:extLst>
              <a:ext uri="{FF2B5EF4-FFF2-40B4-BE49-F238E27FC236}">
                <a16:creationId xmlns:a16="http://schemas.microsoft.com/office/drawing/2014/main" id="{1A783017-E359-499D-A28F-2741ADB5E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198" y="8132408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128FAE-30B3-5770-AF97-FA6355133D19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4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ok Reading Document - Free vector graphic on Pixabay">
            <a:extLst>
              <a:ext uri="{FF2B5EF4-FFF2-40B4-BE49-F238E27FC236}">
                <a16:creationId xmlns:a16="http://schemas.microsoft.com/office/drawing/2014/main" id="{90263234-8302-4A72-A21C-43E79CF2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17" y="2050555"/>
            <a:ext cx="3729722" cy="29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00EB5-9E4E-4F26-B84C-366843145BD8}"/>
              </a:ext>
            </a:extLst>
          </p:cNvPr>
          <p:cNvSpPr txBox="1"/>
          <p:nvPr/>
        </p:nvSpPr>
        <p:spPr>
          <a:xfrm>
            <a:off x="1252152" y="1471807"/>
            <a:ext cx="244406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Notebook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" name="AUDIO-2020-08-06-22-06-32">
            <a:hlinkClick r:id="" action="ppaction://media"/>
            <a:extLst>
              <a:ext uri="{FF2B5EF4-FFF2-40B4-BE49-F238E27FC236}">
                <a16:creationId xmlns:a16="http://schemas.microsoft.com/office/drawing/2014/main" id="{7BB860D3-4E5F-48F7-83DB-2133E2046F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9951" y="7681694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48D02E-9F34-0452-B167-00C9C1F16E07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encil scribbling | Free SVG">
            <a:extLst>
              <a:ext uri="{FF2B5EF4-FFF2-40B4-BE49-F238E27FC236}">
                <a16:creationId xmlns:a16="http://schemas.microsoft.com/office/drawing/2014/main" id="{032E2346-EBDA-454B-9828-8A434BB6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8" y="1622019"/>
            <a:ext cx="3480303" cy="34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EC0D1-2760-4A27-AFD9-73D4C2EFE688}"/>
              </a:ext>
            </a:extLst>
          </p:cNvPr>
          <p:cNvSpPr txBox="1"/>
          <p:nvPr/>
        </p:nvSpPr>
        <p:spPr>
          <a:xfrm>
            <a:off x="4029028" y="1472164"/>
            <a:ext cx="174176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Pencil    </a:t>
            </a:r>
          </a:p>
        </p:txBody>
      </p:sp>
      <p:pic>
        <p:nvPicPr>
          <p:cNvPr id="2" name="AUDIO-2020-08-06-22-06-40">
            <a:hlinkClick r:id="" action="ppaction://media"/>
            <a:extLst>
              <a:ext uri="{FF2B5EF4-FFF2-40B4-BE49-F238E27FC236}">
                <a16:creationId xmlns:a16="http://schemas.microsoft.com/office/drawing/2014/main" id="{3E8F3DB8-66E8-4DB8-8C0D-3084411DDA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8204208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33E7CF-7F3D-7DE6-6196-7B3CB96C8108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lue scissors vector clipart image - Free stock photo - Public Domain photo  - CC0 Images">
            <a:extLst>
              <a:ext uri="{FF2B5EF4-FFF2-40B4-BE49-F238E27FC236}">
                <a16:creationId xmlns:a16="http://schemas.microsoft.com/office/drawing/2014/main" id="{1882011C-D624-404D-835C-11631F8F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00018" y="1878227"/>
            <a:ext cx="3128849" cy="31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BEAF-8F41-495C-99C3-B0C898DF2F22}"/>
              </a:ext>
            </a:extLst>
          </p:cNvPr>
          <p:cNvSpPr txBox="1"/>
          <p:nvPr/>
        </p:nvSpPr>
        <p:spPr>
          <a:xfrm>
            <a:off x="1565697" y="1584768"/>
            <a:ext cx="212667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Scissors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</p:txBody>
      </p:sp>
      <p:pic>
        <p:nvPicPr>
          <p:cNvPr id="2" name="AUDIO-2020-08-06-22-06-49">
            <a:hlinkClick r:id="" action="ppaction://media"/>
            <a:extLst>
              <a:ext uri="{FF2B5EF4-FFF2-40B4-BE49-F238E27FC236}">
                <a16:creationId xmlns:a16="http://schemas.microsoft.com/office/drawing/2014/main" id="{B61A382A-D46A-48CD-9E46-AB64E0F471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8188840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971FF4-034B-B772-1CCC-CDFB77B721E4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ublic Domain Clip Art Image | Cartoon robot | ID: 13539934212140 ...">
            <a:extLst>
              <a:ext uri="{FF2B5EF4-FFF2-40B4-BE49-F238E27FC236}">
                <a16:creationId xmlns:a16="http://schemas.microsoft.com/office/drawing/2014/main" id="{93580B87-CC9E-49CA-A19D-E50C23F4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65" y="1559231"/>
            <a:ext cx="2894957" cy="34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71DFA-7A9E-410A-BB72-74A8CD020C61}"/>
              </a:ext>
            </a:extLst>
          </p:cNvPr>
          <p:cNvSpPr txBox="1"/>
          <p:nvPr/>
        </p:nvSpPr>
        <p:spPr>
          <a:xfrm>
            <a:off x="4503156" y="1373311"/>
            <a:ext cx="98206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Toy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AUDIO-2020-08-06-22-07-00">
            <a:hlinkClick r:id="" action="ppaction://media"/>
            <a:extLst>
              <a:ext uri="{FF2B5EF4-FFF2-40B4-BE49-F238E27FC236}">
                <a16:creationId xmlns:a16="http://schemas.microsoft.com/office/drawing/2014/main" id="{D1F2FBFB-1D00-4832-9DA4-5CDDB46FFA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61544" y="8023654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1D15A8-9D47-3234-78CB-35A0C90FDC8C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38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gital Wristwatch Vector Clipart image - Free stock photo ...">
            <a:extLst>
              <a:ext uri="{FF2B5EF4-FFF2-40B4-BE49-F238E27FC236}">
                <a16:creationId xmlns:a16="http://schemas.microsoft.com/office/drawing/2014/main" id="{8CA036CB-AC23-4123-BD16-CA3641F4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31" y="2466870"/>
            <a:ext cx="3518337" cy="25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87CCE-065D-4E7C-8583-BAD99311A1C8}"/>
              </a:ext>
            </a:extLst>
          </p:cNvPr>
          <p:cNvSpPr txBox="1"/>
          <p:nvPr/>
        </p:nvSpPr>
        <p:spPr>
          <a:xfrm>
            <a:off x="1357407" y="1565517"/>
            <a:ext cx="207159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Watch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" name="AUDIO-2020-08-06-22-07-09">
            <a:hlinkClick r:id="" action="ppaction://media"/>
            <a:extLst>
              <a:ext uri="{FF2B5EF4-FFF2-40B4-BE49-F238E27FC236}">
                <a16:creationId xmlns:a16="http://schemas.microsoft.com/office/drawing/2014/main" id="{1279E31F-3E2F-4667-8178-3CB7E1D6C7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503992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9F5FFA-7760-153C-9E7D-C51303DF7D47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18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hild Childhood - Free vector graphic on Pixabay">
            <a:extLst>
              <a:ext uri="{FF2B5EF4-FFF2-40B4-BE49-F238E27FC236}">
                <a16:creationId xmlns:a16="http://schemas.microsoft.com/office/drawing/2014/main" id="{D6F4F39B-AB57-4AA3-8BC0-1FB9F0F3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19" y="1461548"/>
            <a:ext cx="2478421" cy="35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800D-E352-4F9E-8FB1-96183DF84517}"/>
              </a:ext>
            </a:extLst>
          </p:cNvPr>
          <p:cNvSpPr txBox="1"/>
          <p:nvPr/>
        </p:nvSpPr>
        <p:spPr>
          <a:xfrm>
            <a:off x="4429550" y="1461548"/>
            <a:ext cx="140936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Doll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</p:txBody>
      </p:sp>
      <p:pic>
        <p:nvPicPr>
          <p:cNvPr id="2" name="AUDIO-2020-08-06-22-07-26">
            <a:hlinkClick r:id="" action="ppaction://media"/>
            <a:extLst>
              <a:ext uri="{FF2B5EF4-FFF2-40B4-BE49-F238E27FC236}">
                <a16:creationId xmlns:a16="http://schemas.microsoft.com/office/drawing/2014/main" id="{06FBE241-AE3E-425A-80A3-C0E5B2D58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3440" y="8007178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9507C9-2794-6D53-F9E8-3A5675F692D5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Vector graphics of color palette with shadow icon | Free SVG">
            <a:extLst>
              <a:ext uri="{FF2B5EF4-FFF2-40B4-BE49-F238E27FC236}">
                <a16:creationId xmlns:a16="http://schemas.microsoft.com/office/drawing/2014/main" id="{4F519D66-4504-4A0B-84D1-EAFF7C6B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98" y="2042983"/>
            <a:ext cx="2613148" cy="2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4BDDF-DFB3-44FB-8BFA-34D8D50EC2AC}"/>
              </a:ext>
            </a:extLst>
          </p:cNvPr>
          <p:cNvSpPr txBox="1"/>
          <p:nvPr/>
        </p:nvSpPr>
        <p:spPr>
          <a:xfrm>
            <a:off x="1447027" y="1538068"/>
            <a:ext cx="152554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AUDIO-2020-08-06-22-07-35">
            <a:hlinkClick r:id="" action="ppaction://media"/>
            <a:extLst>
              <a:ext uri="{FF2B5EF4-FFF2-40B4-BE49-F238E27FC236}">
                <a16:creationId xmlns:a16="http://schemas.microsoft.com/office/drawing/2014/main" id="{21F5FA39-7D61-453F-9FFC-8A286563D7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38072" y="8173472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A30889-79B2-431C-FC29-73F205F3837F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13</Words>
  <Application>Microsoft Office PowerPoint</Application>
  <PresentationFormat>On-screen Show (4:3)</PresentationFormat>
  <Paragraphs>13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Ekushey Godhuli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16</cp:revision>
  <dcterms:created xsi:type="dcterms:W3CDTF">2020-08-01T13:51:23Z</dcterms:created>
  <dcterms:modified xsi:type="dcterms:W3CDTF">2024-01-11T03:26:07Z</dcterms:modified>
</cp:coreProperties>
</file>