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72" r:id="rId8"/>
    <p:sldId id="269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572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630B-72BD-4186-A029-E9BDEDA7AD6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592A-8070-4A7D-B799-0DC5474F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hool building vector illustration | Free SVG">
            <a:extLst>
              <a:ext uri="{FF2B5EF4-FFF2-40B4-BE49-F238E27FC236}">
                <a16:creationId xmlns:a16="http://schemas.microsoft.com/office/drawing/2014/main" id="{4978627D-B037-40FB-BE2A-5E9CF4E92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1772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FE19B-0367-4347-AC75-302ED36180F7}"/>
              </a:ext>
            </a:extLst>
          </p:cNvPr>
          <p:cNvSpPr txBox="1"/>
          <p:nvPr/>
        </p:nvSpPr>
        <p:spPr>
          <a:xfrm>
            <a:off x="1655919" y="6200684"/>
            <a:ext cx="354616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স্কুল</a:t>
            </a:r>
            <a:r>
              <a:rPr lang="en-US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/</a:t>
            </a:r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ইস্কুল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School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8-41">
            <a:hlinkClick r:id="" action="ppaction://media"/>
            <a:extLst>
              <a:ext uri="{FF2B5EF4-FFF2-40B4-BE49-F238E27FC236}">
                <a16:creationId xmlns:a16="http://schemas.microsoft.com/office/drawing/2014/main" id="{EDC49C44-B4CA-49D2-9BD3-200B1E96F5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27427" y="800306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lice station vector image | Public domain vectors">
            <a:extLst>
              <a:ext uri="{FF2B5EF4-FFF2-40B4-BE49-F238E27FC236}">
                <a16:creationId xmlns:a16="http://schemas.microsoft.com/office/drawing/2014/main" id="{C3D3982B-BAA7-403E-9FC5-736202838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6"/>
          <a:stretch/>
        </p:blipFill>
        <p:spPr bwMode="auto">
          <a:xfrm>
            <a:off x="215599" y="273910"/>
            <a:ext cx="6127535" cy="51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7ED13-4429-4E1D-B912-FB334E44E09E}"/>
              </a:ext>
            </a:extLst>
          </p:cNvPr>
          <p:cNvSpPr txBox="1"/>
          <p:nvPr/>
        </p:nvSpPr>
        <p:spPr>
          <a:xfrm>
            <a:off x="1971360" y="6002976"/>
            <a:ext cx="291528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থানা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Police Station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8-55">
            <a:hlinkClick r:id="" action="ppaction://media"/>
            <a:extLst>
              <a:ext uri="{FF2B5EF4-FFF2-40B4-BE49-F238E27FC236}">
                <a16:creationId xmlns:a16="http://schemas.microsoft.com/office/drawing/2014/main" id="{0C4DDD32-36B4-4677-BD68-2A8D18AFB1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27384" y="788190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8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ector clip art of fire house | Free SVG">
            <a:extLst>
              <a:ext uri="{FF2B5EF4-FFF2-40B4-BE49-F238E27FC236}">
                <a16:creationId xmlns:a16="http://schemas.microsoft.com/office/drawing/2014/main" id="{9C336294-2D1E-4195-BD64-3A83D6658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9" y="387177"/>
            <a:ext cx="6305422" cy="533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3D420-E915-4F9F-8EBD-EFB022884F66}"/>
              </a:ext>
            </a:extLst>
          </p:cNvPr>
          <p:cNvSpPr txBox="1"/>
          <p:nvPr/>
        </p:nvSpPr>
        <p:spPr>
          <a:xfrm>
            <a:off x="2111877" y="6200684"/>
            <a:ext cx="263424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দমকল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Fire Station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9-04">
            <a:hlinkClick r:id="" action="ppaction://media"/>
            <a:extLst>
              <a:ext uri="{FF2B5EF4-FFF2-40B4-BE49-F238E27FC236}">
                <a16:creationId xmlns:a16="http://schemas.microsoft.com/office/drawing/2014/main" id="{5850709C-831A-4DA5-A811-FB5A3499FD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8924" y="80796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EB47F3-6EDA-4C57-8AC5-7EFEE58BE1C9}"/>
              </a:ext>
            </a:extLst>
          </p:cNvPr>
          <p:cNvSpPr txBox="1"/>
          <p:nvPr/>
        </p:nvSpPr>
        <p:spPr>
          <a:xfrm>
            <a:off x="1769557" y="6542902"/>
            <a:ext cx="3483646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হাসপাতাল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Hospital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9-15">
            <a:hlinkClick r:id="" action="ppaction://media"/>
            <a:extLst>
              <a:ext uri="{FF2B5EF4-FFF2-40B4-BE49-F238E27FC236}">
                <a16:creationId xmlns:a16="http://schemas.microsoft.com/office/drawing/2014/main" id="{22A824FD-7F6D-498C-855F-6117901079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03912" y="8421827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4011A-7C73-45E2-BD5C-BB2C3CD50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25" y="1188554"/>
            <a:ext cx="5718544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F4035-1319-4480-9632-4FBD6C33D44A}"/>
              </a:ext>
            </a:extLst>
          </p:cNvPr>
          <p:cNvSpPr txBox="1"/>
          <p:nvPr/>
        </p:nvSpPr>
        <p:spPr>
          <a:xfrm>
            <a:off x="1660550" y="6542902"/>
            <a:ext cx="370165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ডাক্তারখানা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Doctors’ clinic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12-31-08-00-02">
            <a:hlinkClick r:id="" action="ppaction://media"/>
            <a:extLst>
              <a:ext uri="{FF2B5EF4-FFF2-40B4-BE49-F238E27FC236}">
                <a16:creationId xmlns:a16="http://schemas.microsoft.com/office/drawing/2014/main" id="{BAF805BF-3A86-4A53-A53B-7614D40B36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8980" y="8134863"/>
            <a:ext cx="304800" cy="30480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8B6B3DE-4269-4D9E-B23B-004E09AD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5" y="197707"/>
            <a:ext cx="6345195" cy="63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F714DA-4475-4901-A9FB-65A0A261D3ED}"/>
              </a:ext>
            </a:extLst>
          </p:cNvPr>
          <p:cNvSpPr/>
          <p:nvPr/>
        </p:nvSpPr>
        <p:spPr>
          <a:xfrm>
            <a:off x="2199503" y="3493173"/>
            <a:ext cx="2298356" cy="666935"/>
          </a:xfrm>
          <a:prstGeom prst="ellipse">
            <a:avLst/>
          </a:prstGeom>
          <a:solidFill>
            <a:srgbClr val="69D8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Doctors’Clinic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Zoo Clipart">
            <a:extLst>
              <a:ext uri="{FF2B5EF4-FFF2-40B4-BE49-F238E27FC236}">
                <a16:creationId xmlns:a16="http://schemas.microsoft.com/office/drawing/2014/main" id="{07F78113-8322-45BE-B8F9-C9624494F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"/>
          <a:stretch/>
        </p:blipFill>
        <p:spPr bwMode="auto">
          <a:xfrm>
            <a:off x="304609" y="807308"/>
            <a:ext cx="6248781" cy="44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095AD2-51A1-463E-987F-482E164FC0BE}"/>
              </a:ext>
            </a:extLst>
          </p:cNvPr>
          <p:cNvSpPr txBox="1"/>
          <p:nvPr/>
        </p:nvSpPr>
        <p:spPr>
          <a:xfrm>
            <a:off x="1708642" y="6542902"/>
            <a:ext cx="360547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চিড়িয়াখানা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Zoo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12-31-08-01-19">
            <a:hlinkClick r:id="" action="ppaction://media"/>
            <a:extLst>
              <a:ext uri="{FF2B5EF4-FFF2-40B4-BE49-F238E27FC236}">
                <a16:creationId xmlns:a16="http://schemas.microsoft.com/office/drawing/2014/main" id="{8F86AEFE-667B-4616-94F1-03B13AEAEA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8979" y="842182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9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78 Flea Market Illustrations, Royalty-Free Vector Graphics &amp; Clip Art -  iStock">
            <a:extLst>
              <a:ext uri="{FF2B5EF4-FFF2-40B4-BE49-F238E27FC236}">
                <a16:creationId xmlns:a16="http://schemas.microsoft.com/office/drawing/2014/main" id="{3AD25507-5423-4673-A0F3-1E5588E9D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7145"/>
          <a:stretch/>
        </p:blipFill>
        <p:spPr bwMode="auto">
          <a:xfrm>
            <a:off x="57664" y="1087396"/>
            <a:ext cx="6763965" cy="431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7B22B8-E114-4F96-AFF2-233125C6D743}"/>
              </a:ext>
            </a:extLst>
          </p:cNvPr>
          <p:cNvSpPr txBox="1"/>
          <p:nvPr/>
        </p:nvSpPr>
        <p:spPr>
          <a:xfrm>
            <a:off x="2035781" y="5620264"/>
            <a:ext cx="2605200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বাজার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3" name="AUDIO-2020-12-31-08-01-45">
            <a:hlinkClick r:id="" action="ppaction://media"/>
            <a:extLst>
              <a:ext uri="{FF2B5EF4-FFF2-40B4-BE49-F238E27FC236}">
                <a16:creationId xmlns:a16="http://schemas.microsoft.com/office/drawing/2014/main" id="{6172702C-EDEE-4828-90A9-FBD6416B1F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85981" y="74991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0D4EA-3312-4079-8BE7-4226721545BE}"/>
              </a:ext>
            </a:extLst>
          </p:cNvPr>
          <p:cNvSpPr txBox="1"/>
          <p:nvPr/>
        </p:nvSpPr>
        <p:spPr>
          <a:xfrm>
            <a:off x="2264065" y="5670374"/>
            <a:ext cx="232986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প্লেন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Aeroplane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3" name="Picture 2" descr="Aeroplane Clip Art - Royalty Free - GoGraph">
            <a:extLst>
              <a:ext uri="{FF2B5EF4-FFF2-40B4-BE49-F238E27FC236}">
                <a16:creationId xmlns:a16="http://schemas.microsoft.com/office/drawing/2014/main" id="{6382A240-0569-4981-A33E-F5A5828E0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9"/>
          <a:stretch/>
        </p:blipFill>
        <p:spPr bwMode="auto">
          <a:xfrm>
            <a:off x="510875" y="1046205"/>
            <a:ext cx="6154856" cy="37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-2020-12-31-08-02-25">
            <a:hlinkClick r:id="" action="ppaction://media"/>
            <a:extLst>
              <a:ext uri="{FF2B5EF4-FFF2-40B4-BE49-F238E27FC236}">
                <a16:creationId xmlns:a16="http://schemas.microsoft.com/office/drawing/2014/main" id="{5A2CAE6E-24B6-43CD-9A70-8F9E79BF22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67676" y="80977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10450</TotalTime>
  <Words>35</Words>
  <Application>Microsoft Office PowerPoint</Application>
  <PresentationFormat>On-screen Show (4:3)</PresentationFormat>
  <Paragraphs>25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39</cp:revision>
  <dcterms:created xsi:type="dcterms:W3CDTF">2020-08-01T15:52:44Z</dcterms:created>
  <dcterms:modified xsi:type="dcterms:W3CDTF">2021-05-24T16:09:51Z</dcterms:modified>
</cp:coreProperties>
</file>