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8" r:id="rId7"/>
    <p:sldId id="270" r:id="rId8"/>
    <p:sldId id="271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572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se Clip Art - Free vector graphic on Pixabay">
            <a:extLst>
              <a:ext uri="{FF2B5EF4-FFF2-40B4-BE49-F238E27FC236}">
                <a16:creationId xmlns:a16="http://schemas.microsoft.com/office/drawing/2014/main" id="{8D5750A3-61AF-45A1-836C-B77BF83F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85" y="395416"/>
            <a:ext cx="3837540" cy="496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485D1A-C4B6-4C52-8A56-55E319C2280F}"/>
              </a:ext>
            </a:extLst>
          </p:cNvPr>
          <p:cNvSpPr txBox="1"/>
          <p:nvPr/>
        </p:nvSpPr>
        <p:spPr>
          <a:xfrm>
            <a:off x="2394788" y="6469445"/>
            <a:ext cx="1713931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বাড়ি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House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7-52">
            <a:hlinkClick r:id="" action="ppaction://media"/>
            <a:extLst>
              <a:ext uri="{FF2B5EF4-FFF2-40B4-BE49-F238E27FC236}">
                <a16:creationId xmlns:a16="http://schemas.microsoft.com/office/drawing/2014/main" id="{5FD58156-1487-4A6B-9CA0-BBA741DE06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51389" y="7895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6F27D-48DD-4075-AED9-BFB6705EE8E4}"/>
              </a:ext>
            </a:extLst>
          </p:cNvPr>
          <p:cNvSpPr txBox="1"/>
          <p:nvPr/>
        </p:nvSpPr>
        <p:spPr>
          <a:xfrm>
            <a:off x="2407726" y="6477683"/>
            <a:ext cx="204254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বাগান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Garden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8-13">
            <a:hlinkClick r:id="" action="ppaction://media"/>
            <a:extLst>
              <a:ext uri="{FF2B5EF4-FFF2-40B4-BE49-F238E27FC236}">
                <a16:creationId xmlns:a16="http://schemas.microsoft.com/office/drawing/2014/main" id="{6FAF2B42-400E-4760-A72B-7F30D59B6E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71302" y="7871254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3F7FF-CA63-4C62-AF52-5E66D2CD1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06" y="1566560"/>
            <a:ext cx="6230652" cy="4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6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pen Road Through Countryside Free Stock Photo - Public Domain Pictures">
            <a:extLst>
              <a:ext uri="{FF2B5EF4-FFF2-40B4-BE49-F238E27FC236}">
                <a16:creationId xmlns:a16="http://schemas.microsoft.com/office/drawing/2014/main" id="{507530D6-73FE-4E7B-AC47-72382735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6" y="436605"/>
            <a:ext cx="6286147" cy="50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D3867-67AD-451C-90F8-800E9A27D5D8}"/>
              </a:ext>
            </a:extLst>
          </p:cNvPr>
          <p:cNvSpPr txBox="1"/>
          <p:nvPr/>
        </p:nvSpPr>
        <p:spPr>
          <a:xfrm>
            <a:off x="2430969" y="6200684"/>
            <a:ext cx="199605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রাস্তা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Road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8-23">
            <a:hlinkClick r:id="" action="ppaction://media"/>
            <a:extLst>
              <a:ext uri="{FF2B5EF4-FFF2-40B4-BE49-F238E27FC236}">
                <a16:creationId xmlns:a16="http://schemas.microsoft.com/office/drawing/2014/main" id="{145BAD24-CDBB-4F5C-B225-4A5D663288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99482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3594E5-4C06-40AA-A9F2-04891AD1B1E5}"/>
              </a:ext>
            </a:extLst>
          </p:cNvPr>
          <p:cNvSpPr txBox="1"/>
          <p:nvPr/>
        </p:nvSpPr>
        <p:spPr>
          <a:xfrm>
            <a:off x="1603820" y="6200684"/>
            <a:ext cx="3650359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খেলার মাঠ</a:t>
            </a: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Playground</a:t>
            </a: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8-32">
            <a:hlinkClick r:id="" action="ppaction://media"/>
            <a:extLst>
              <a:ext uri="{FF2B5EF4-FFF2-40B4-BE49-F238E27FC236}">
                <a16:creationId xmlns:a16="http://schemas.microsoft.com/office/drawing/2014/main" id="{DDD0BA8B-A247-4BCB-8240-CCB754FF44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33767" y="8382000"/>
            <a:ext cx="304800" cy="3048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30A3291-AF17-4D43-9104-FFFEE8131C45}"/>
              </a:ext>
            </a:extLst>
          </p:cNvPr>
          <p:cNvGrpSpPr/>
          <p:nvPr/>
        </p:nvGrpSpPr>
        <p:grpSpPr>
          <a:xfrm>
            <a:off x="126656" y="1466335"/>
            <a:ext cx="6604686" cy="4030323"/>
            <a:chOff x="271966" y="220047"/>
            <a:chExt cx="9324655" cy="4371419"/>
          </a:xfrm>
        </p:grpSpPr>
        <p:pic>
          <p:nvPicPr>
            <p:cNvPr id="20" name="Picture 2" descr="Tree Bush Clipart - Free image on Pixabay">
              <a:extLst>
                <a:ext uri="{FF2B5EF4-FFF2-40B4-BE49-F238E27FC236}">
                  <a16:creationId xmlns:a16="http://schemas.microsoft.com/office/drawing/2014/main" id="{E0E7DDCD-253A-4B53-AC45-82416B3E42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84" t="-3724" r="-41823" b="3724"/>
            <a:stretch/>
          </p:blipFill>
          <p:spPr bwMode="auto">
            <a:xfrm>
              <a:off x="1191964" y="255064"/>
              <a:ext cx="2286000" cy="22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Tree Bush Clipart - Free image on Pixabay">
              <a:extLst>
                <a:ext uri="{FF2B5EF4-FFF2-40B4-BE49-F238E27FC236}">
                  <a16:creationId xmlns:a16="http://schemas.microsoft.com/office/drawing/2014/main" id="{1F16FEA7-BB8E-4C79-824C-EE7CE864AE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85" r="-2417"/>
            <a:stretch/>
          </p:blipFill>
          <p:spPr bwMode="auto">
            <a:xfrm>
              <a:off x="2414986" y="220047"/>
              <a:ext cx="1184988" cy="22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8F9FAA-16D4-4D49-98F0-91DE39AD11E8}"/>
                </a:ext>
              </a:extLst>
            </p:cNvPr>
            <p:cNvGrpSpPr/>
            <p:nvPr/>
          </p:nvGrpSpPr>
          <p:grpSpPr>
            <a:xfrm>
              <a:off x="271966" y="255064"/>
              <a:ext cx="9324655" cy="4336402"/>
              <a:chOff x="452359" y="220047"/>
              <a:chExt cx="9324655" cy="43364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204517-4880-4829-B293-D6D152A58B39}"/>
                  </a:ext>
                </a:extLst>
              </p:cNvPr>
              <p:cNvSpPr/>
              <p:nvPr/>
            </p:nvSpPr>
            <p:spPr>
              <a:xfrm>
                <a:off x="858416" y="2450841"/>
                <a:ext cx="8453535" cy="2046514"/>
              </a:xfrm>
              <a:prstGeom prst="rect">
                <a:avLst/>
              </a:prstGeom>
              <a:solidFill>
                <a:srgbClr val="D2F7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" descr="Tree Bush Clipart - Free image on Pixabay">
                <a:extLst>
                  <a:ext uri="{FF2B5EF4-FFF2-40B4-BE49-F238E27FC236}">
                    <a16:creationId xmlns:a16="http://schemas.microsoft.com/office/drawing/2014/main" id="{1E414622-BA48-46FC-89FD-3645D91A4D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802" r="1"/>
              <a:stretch/>
            </p:blipFill>
            <p:spPr bwMode="auto">
              <a:xfrm>
                <a:off x="7394554" y="2301551"/>
                <a:ext cx="2382460" cy="2254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Tree Bush Clipart - Free image on Pixabay">
                <a:extLst>
                  <a:ext uri="{FF2B5EF4-FFF2-40B4-BE49-F238E27FC236}">
                    <a16:creationId xmlns:a16="http://schemas.microsoft.com/office/drawing/2014/main" id="{F1386CBE-DB26-4E4D-81D1-1CE9EED39F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802" r="1"/>
              <a:stretch/>
            </p:blipFill>
            <p:spPr bwMode="auto">
              <a:xfrm>
                <a:off x="672407" y="220047"/>
                <a:ext cx="2382460" cy="2254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Tree Bush Clipart - Free image on Pixabay">
                <a:extLst>
                  <a:ext uri="{FF2B5EF4-FFF2-40B4-BE49-F238E27FC236}">
                    <a16:creationId xmlns:a16="http://schemas.microsoft.com/office/drawing/2014/main" id="{BCE46F41-F79B-44C4-A9A2-79362D72B7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802" r="1"/>
              <a:stretch/>
            </p:blipFill>
            <p:spPr bwMode="auto">
              <a:xfrm>
                <a:off x="7318354" y="244151"/>
                <a:ext cx="2382460" cy="2254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Tree Bush Clipart - Free image on Pixabay">
                <a:extLst>
                  <a:ext uri="{FF2B5EF4-FFF2-40B4-BE49-F238E27FC236}">
                    <a16:creationId xmlns:a16="http://schemas.microsoft.com/office/drawing/2014/main" id="{1277D798-453A-41CE-9150-7ECEDA1913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802" r="1"/>
              <a:stretch/>
            </p:blipFill>
            <p:spPr bwMode="auto">
              <a:xfrm flipH="1">
                <a:off x="452359" y="2415824"/>
                <a:ext cx="2236281" cy="211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4" descr="Blue kid's swing color illustration">
              <a:extLst>
                <a:ext uri="{FF2B5EF4-FFF2-40B4-BE49-F238E27FC236}">
                  <a16:creationId xmlns:a16="http://schemas.microsoft.com/office/drawing/2014/main" id="{B324F9D3-BDCF-40A6-9208-50D6C1B33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7495" y="2352924"/>
              <a:ext cx="1173177" cy="11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Tree Bush Clipart - Free image on Pixabay">
              <a:extLst>
                <a:ext uri="{FF2B5EF4-FFF2-40B4-BE49-F238E27FC236}">
                  <a16:creationId xmlns:a16="http://schemas.microsoft.com/office/drawing/2014/main" id="{5E8327BE-5DFC-40E5-88DE-752F82F2CF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2" t="38621" r="52608"/>
            <a:stretch/>
          </p:blipFill>
          <p:spPr bwMode="auto">
            <a:xfrm>
              <a:off x="777573" y="3177128"/>
              <a:ext cx="1163260" cy="1384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Tree Bush Clipart - Free image on Pixabay">
              <a:extLst>
                <a:ext uri="{FF2B5EF4-FFF2-40B4-BE49-F238E27FC236}">
                  <a16:creationId xmlns:a16="http://schemas.microsoft.com/office/drawing/2014/main" id="{F248FED8-E512-464B-9781-DCE57191E3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2" t="48138" r="51670"/>
            <a:stretch/>
          </p:blipFill>
          <p:spPr bwMode="auto">
            <a:xfrm>
              <a:off x="8183790" y="3404520"/>
              <a:ext cx="1184988" cy="1169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00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 Vehicle Automobile One - Free vector graphic on Pixabay">
            <a:extLst>
              <a:ext uri="{FF2B5EF4-FFF2-40B4-BE49-F238E27FC236}">
                <a16:creationId xmlns:a16="http://schemas.microsoft.com/office/drawing/2014/main" id="{293DA669-EE37-4751-BE26-AA56AADD5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2" y="2464277"/>
            <a:ext cx="6186616" cy="31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2435665" y="6469445"/>
            <a:ext cx="163217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গাড়ি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3" name="AUDIO-2020-12-31-08-03-34">
            <a:hlinkClick r:id="" action="ppaction://media"/>
            <a:extLst>
              <a:ext uri="{FF2B5EF4-FFF2-40B4-BE49-F238E27FC236}">
                <a16:creationId xmlns:a16="http://schemas.microsoft.com/office/drawing/2014/main" id="{95100FFD-594D-41F5-8FBA-D68BEA1CE2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834837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2440474" y="6469445"/>
            <a:ext cx="1622560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বাস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1026" name="Picture 2" descr="Free Bus Clipart Pictures - Clipartix">
            <a:extLst>
              <a:ext uri="{FF2B5EF4-FFF2-40B4-BE49-F238E27FC236}">
                <a16:creationId xmlns:a16="http://schemas.microsoft.com/office/drawing/2014/main" id="{8B6EDB2D-E978-44F8-BC46-06CEB6A6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7" y="2257168"/>
            <a:ext cx="6352027" cy="298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-2020-12-31-08-01-59">
            <a:hlinkClick r:id="" action="ppaction://media"/>
            <a:extLst>
              <a:ext uri="{FF2B5EF4-FFF2-40B4-BE49-F238E27FC236}">
                <a16:creationId xmlns:a16="http://schemas.microsoft.com/office/drawing/2014/main" id="{4D08B2D4-5A3C-43A4-988F-0AB222C598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71984" y="830786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2096629" y="6469445"/>
            <a:ext cx="231024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নৌকো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Boat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3074" name="Picture 2" descr="Boat clip art silhouette free clipart images 2 - Cliparting.com">
            <a:extLst>
              <a:ext uri="{FF2B5EF4-FFF2-40B4-BE49-F238E27FC236}">
                <a16:creationId xmlns:a16="http://schemas.microsoft.com/office/drawing/2014/main" id="{3985292A-F097-4B67-9803-3736A6F05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9" y="2446638"/>
            <a:ext cx="6161301" cy="29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New Recording 105">
            <a:hlinkClick r:id="" action="ppaction://media"/>
            <a:extLst>
              <a:ext uri="{FF2B5EF4-FFF2-40B4-BE49-F238E27FC236}">
                <a16:creationId xmlns:a16="http://schemas.microsoft.com/office/drawing/2014/main" id="{99DBC211-AA50-405B-ACA6-A85E887485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94654" y="816301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2276280" y="6025281"/>
            <a:ext cx="230543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জাহাজ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Ship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12-31-08-02-56">
            <a:hlinkClick r:id="" action="ppaction://media"/>
            <a:extLst>
              <a:ext uri="{FF2B5EF4-FFF2-40B4-BE49-F238E27FC236}">
                <a16:creationId xmlns:a16="http://schemas.microsoft.com/office/drawing/2014/main" id="{A2AEA111-C19F-4EEC-A380-1D4B1F1F41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5983" y="8195970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B1E51-C802-4911-AF97-EE474B836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82" y="643230"/>
            <a:ext cx="5736833" cy="51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8663</TotalTime>
  <Words>32</Words>
  <Application>Microsoft Office PowerPoint</Application>
  <PresentationFormat>On-screen Show (4:3)</PresentationFormat>
  <Paragraphs>25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40</cp:revision>
  <dcterms:created xsi:type="dcterms:W3CDTF">2020-08-01T15:52:44Z</dcterms:created>
  <dcterms:modified xsi:type="dcterms:W3CDTF">2021-05-24T16:09:47Z</dcterms:modified>
</cp:coreProperties>
</file>