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3" r:id="rId4"/>
    <p:sldId id="266" r:id="rId5"/>
    <p:sldId id="264" r:id="rId6"/>
    <p:sldId id="267" r:id="rId7"/>
    <p:sldId id="271" r:id="rId8"/>
    <p:sldId id="272" r:id="rId9"/>
    <p:sldId id="270" r:id="rId10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854" y="4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9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5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1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8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DCCAA-1E0D-46F7-A165-1635AAB80BD7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A283-A402-482C-8871-3C91C8276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1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100+ Free T-Shirt &amp; Shirt Vectors - Pixabay">
            <a:extLst>
              <a:ext uri="{FF2B5EF4-FFF2-40B4-BE49-F238E27FC236}">
                <a16:creationId xmlns:a16="http://schemas.microsoft.com/office/drawing/2014/main" id="{C0CCA5C7-CB20-4BAB-ADF2-53A62792B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6413">
            <a:off x="466126" y="589369"/>
            <a:ext cx="3415510" cy="376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20039F-4F2F-401C-9F94-AB8A31C723BE}"/>
              </a:ext>
            </a:extLst>
          </p:cNvPr>
          <p:cNvSpPr txBox="1"/>
          <p:nvPr/>
        </p:nvSpPr>
        <p:spPr>
          <a:xfrm>
            <a:off x="2164969" y="6200684"/>
            <a:ext cx="252806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জামা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shirt/dress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1028" name="Picture 4" descr="Dress Gown Frock - Free vector graphic on Pixabay">
            <a:extLst>
              <a:ext uri="{FF2B5EF4-FFF2-40B4-BE49-F238E27FC236}">
                <a16:creationId xmlns:a16="http://schemas.microsoft.com/office/drawing/2014/main" id="{1EA6A8E1-10D8-4163-B85D-94336F4B5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86">
            <a:off x="2569943" y="1251728"/>
            <a:ext cx="3987476" cy="429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AUDIO-2020-08-06-22-05-00">
            <a:hlinkClick r:id="" action="ppaction://media"/>
            <a:extLst>
              <a:ext uri="{FF2B5EF4-FFF2-40B4-BE49-F238E27FC236}">
                <a16:creationId xmlns:a16="http://schemas.microsoft.com/office/drawing/2014/main" id="{5EFDBBED-D497-465B-A301-59A68FED09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29000" y="807045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9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96"/>
                            </p:stCondLst>
                            <p:childTnLst>
                              <p:par>
                                <p:cTn id="8" presetID="21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Coloured line art vector image of trousers | Public domain vectors">
            <a:extLst>
              <a:ext uri="{FF2B5EF4-FFF2-40B4-BE49-F238E27FC236}">
                <a16:creationId xmlns:a16="http://schemas.microsoft.com/office/drawing/2014/main" id="{DC312A5E-F377-408F-A4A7-129F3FD88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75" y="1043252"/>
            <a:ext cx="4339753" cy="451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04E7A-1332-446E-8F03-CF3AFAD214F0}"/>
              </a:ext>
            </a:extLst>
          </p:cNvPr>
          <p:cNvSpPr txBox="1"/>
          <p:nvPr/>
        </p:nvSpPr>
        <p:spPr>
          <a:xfrm>
            <a:off x="2439786" y="6200684"/>
            <a:ext cx="197842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প্যান্ট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Pant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09">
            <a:hlinkClick r:id="" action="ppaction://media"/>
            <a:extLst>
              <a:ext uri="{FF2B5EF4-FFF2-40B4-BE49-F238E27FC236}">
                <a16:creationId xmlns:a16="http://schemas.microsoft.com/office/drawing/2014/main" id="{C4C77B48-2301-4141-B33D-F567519F30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199" y="820420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6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15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Public Domain Clip Art Image | Baseball cap | ID: 13546033212609 ...">
            <a:extLst>
              <a:ext uri="{FF2B5EF4-FFF2-40B4-BE49-F238E27FC236}">
                <a16:creationId xmlns:a16="http://schemas.microsoft.com/office/drawing/2014/main" id="{3D127E69-5A19-42A7-81A9-B03DE87DB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10" y="823784"/>
            <a:ext cx="5342648" cy="388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8F70F3-A71B-4649-B0EE-42CEE80F0D00}"/>
              </a:ext>
            </a:extLst>
          </p:cNvPr>
          <p:cNvSpPr txBox="1"/>
          <p:nvPr/>
        </p:nvSpPr>
        <p:spPr>
          <a:xfrm>
            <a:off x="2536929" y="5475755"/>
            <a:ext cx="178414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টুপি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hat/cap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19">
            <a:hlinkClick r:id="" action="ppaction://media"/>
            <a:extLst>
              <a:ext uri="{FF2B5EF4-FFF2-40B4-BE49-F238E27FC236}">
                <a16:creationId xmlns:a16="http://schemas.microsoft.com/office/drawing/2014/main" id="{DEE5A356-9641-4448-A945-D6E9EFFA0E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747927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81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Glasses Orange - Free image on Pixabay">
            <a:extLst>
              <a:ext uri="{FF2B5EF4-FFF2-40B4-BE49-F238E27FC236}">
                <a16:creationId xmlns:a16="http://schemas.microsoft.com/office/drawing/2014/main" id="{A3392244-7446-465E-BD41-C5CF9CBF1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0" y="2538433"/>
            <a:ext cx="6196100" cy="19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97695C-02C3-4137-905F-A45D1986D4F4}"/>
              </a:ext>
            </a:extLst>
          </p:cNvPr>
          <p:cNvSpPr txBox="1"/>
          <p:nvPr/>
        </p:nvSpPr>
        <p:spPr>
          <a:xfrm>
            <a:off x="2485086" y="5220381"/>
            <a:ext cx="1887824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চশমা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glasses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28">
            <a:hlinkClick r:id="" action="ppaction://media"/>
            <a:extLst>
              <a:ext uri="{FF2B5EF4-FFF2-40B4-BE49-F238E27FC236}">
                <a16:creationId xmlns:a16="http://schemas.microsoft.com/office/drawing/2014/main" id="{B4A6B034-E9BF-49A8-94CA-92D7F7163D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999975" y="752870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4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Blue sock | Free SVG">
            <a:extLst>
              <a:ext uri="{FF2B5EF4-FFF2-40B4-BE49-F238E27FC236}">
                <a16:creationId xmlns:a16="http://schemas.microsoft.com/office/drawing/2014/main" id="{A6A628E3-93DC-4227-A893-50CFA608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27" y="1118121"/>
            <a:ext cx="4508324" cy="45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392F04-D64A-4351-83DF-BA8811A2B513}"/>
              </a:ext>
            </a:extLst>
          </p:cNvPr>
          <p:cNvSpPr txBox="1"/>
          <p:nvPr/>
        </p:nvSpPr>
        <p:spPr>
          <a:xfrm>
            <a:off x="2198150" y="6200684"/>
            <a:ext cx="2461700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মোজা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Socks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37">
            <a:hlinkClick r:id="" action="ppaction://media"/>
            <a:extLst>
              <a:ext uri="{FF2B5EF4-FFF2-40B4-BE49-F238E27FC236}">
                <a16:creationId xmlns:a16="http://schemas.microsoft.com/office/drawing/2014/main" id="{3DF2A475-13F7-4EBC-A2AE-35541791DC9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99759" y="7969623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2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5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55"/>
                            </p:stCondLst>
                            <p:childTnLst>
                              <p:par>
                                <p:cTn id="8" presetID="3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100+ Free Gym &amp; Fitness Vectors - Pixabay">
            <a:extLst>
              <a:ext uri="{FF2B5EF4-FFF2-40B4-BE49-F238E27FC236}">
                <a16:creationId xmlns:a16="http://schemas.microsoft.com/office/drawing/2014/main" id="{DDBECF17-3338-43B4-AC16-BF7939C8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8" y="832022"/>
            <a:ext cx="5610354" cy="402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3B5988-B8F5-45DC-95DE-F60185EF2B80}"/>
              </a:ext>
            </a:extLst>
          </p:cNvPr>
          <p:cNvSpPr txBox="1"/>
          <p:nvPr/>
        </p:nvSpPr>
        <p:spPr>
          <a:xfrm>
            <a:off x="2237644" y="5739365"/>
            <a:ext cx="2102627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জুতো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Shoe</a:t>
            </a: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46">
            <a:hlinkClick r:id="" action="ppaction://media"/>
            <a:extLst>
              <a:ext uri="{FF2B5EF4-FFF2-40B4-BE49-F238E27FC236}">
                <a16:creationId xmlns:a16="http://schemas.microsoft.com/office/drawing/2014/main" id="{2B2209E2-4E3B-49A9-9AD3-BAB327B84B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36557" y="7895289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5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3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31"/>
                            </p:stCondLst>
                            <p:childTnLst>
                              <p:par>
                                <p:cTn id="8" presetID="45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omb Red Barber - Free vector graphic on Pixabay">
            <a:extLst>
              <a:ext uri="{FF2B5EF4-FFF2-40B4-BE49-F238E27FC236}">
                <a16:creationId xmlns:a16="http://schemas.microsoft.com/office/drawing/2014/main" id="{DCF586B5-8AE2-4DB3-AF83-1477D1261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75" y="1861751"/>
            <a:ext cx="4790608" cy="255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422B5-29F4-4472-AAA1-B30DC90BCFA7}"/>
              </a:ext>
            </a:extLst>
          </p:cNvPr>
          <p:cNvSpPr txBox="1"/>
          <p:nvPr/>
        </p:nvSpPr>
        <p:spPr>
          <a:xfrm>
            <a:off x="2210171" y="5582846"/>
            <a:ext cx="2437655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bn-IN" sz="7200" b="1" dirty="0">
                <a:latin typeface="Kalpurush" panose="02000600000000000000" pitchFamily="2" charset="0"/>
                <a:cs typeface="Kalpurush" panose="02000600000000000000" pitchFamily="2" charset="0"/>
              </a:rPr>
              <a:t>চিরুনি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Comb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04">
            <a:hlinkClick r:id="" action="ppaction://media"/>
            <a:extLst>
              <a:ext uri="{FF2B5EF4-FFF2-40B4-BE49-F238E27FC236}">
                <a16:creationId xmlns:a16="http://schemas.microsoft.com/office/drawing/2014/main" id="{E6B4C89D-7799-48BC-9373-B4985E1C05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358979" y="758637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0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owel vector illustration | Public domain vectors">
            <a:extLst>
              <a:ext uri="{FF2B5EF4-FFF2-40B4-BE49-F238E27FC236}">
                <a16:creationId xmlns:a16="http://schemas.microsoft.com/office/drawing/2014/main" id="{B9CAB07F-BD95-4679-93E0-38957439D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254" y="832023"/>
            <a:ext cx="4355492" cy="437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D50FB4-9BE1-432A-AB15-402841A21AEE}"/>
              </a:ext>
            </a:extLst>
          </p:cNvPr>
          <p:cNvSpPr txBox="1"/>
          <p:nvPr/>
        </p:nvSpPr>
        <p:spPr>
          <a:xfrm>
            <a:off x="1820316" y="5747326"/>
            <a:ext cx="3324949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তোয়ালে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Towel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6-13">
            <a:hlinkClick r:id="" action="ppaction://media"/>
            <a:extLst>
              <a:ext uri="{FF2B5EF4-FFF2-40B4-BE49-F238E27FC236}">
                <a16:creationId xmlns:a16="http://schemas.microsoft.com/office/drawing/2014/main" id="{D47EF45F-E524-4AAB-90E7-90931ACC274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276600" y="79032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AA78C4-A704-4DE5-B78E-8618007764B3}"/>
              </a:ext>
            </a:extLst>
          </p:cNvPr>
          <p:cNvSpPr txBox="1"/>
          <p:nvPr/>
        </p:nvSpPr>
        <p:spPr>
          <a:xfrm>
            <a:off x="2025109" y="5451041"/>
            <a:ext cx="2610073" cy="230832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7200" b="1" dirty="0" err="1">
                <a:latin typeface="Kalpurush" panose="02000600000000000000" pitchFamily="2" charset="0"/>
                <a:cs typeface="Kalpurush" panose="02000600000000000000" pitchFamily="2" charset="0"/>
              </a:rPr>
              <a:t>ব্রাশ</a:t>
            </a:r>
            <a:endParaRPr lang="en-US" sz="7200" b="1" dirty="0">
              <a:latin typeface="Kalpurush" panose="02000600000000000000" pitchFamily="2" charset="0"/>
              <a:cs typeface="Kalpurush" panose="02000600000000000000" pitchFamily="2" charset="0"/>
            </a:endParaRPr>
          </a:p>
          <a:p>
            <a:pPr algn="ctr"/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Toothbrush</a:t>
            </a:r>
            <a:r>
              <a:rPr lang="bn-IN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</a:t>
            </a:r>
          </a:p>
        </p:txBody>
      </p:sp>
      <p:pic>
        <p:nvPicPr>
          <p:cNvPr id="2" name="AUDIO-2020-08-06-22-05-56">
            <a:hlinkClick r:id="" action="ppaction://media"/>
            <a:extLst>
              <a:ext uri="{FF2B5EF4-FFF2-40B4-BE49-F238E27FC236}">
                <a16:creationId xmlns:a16="http://schemas.microsoft.com/office/drawing/2014/main" id="{97ED8526-CB53-4B5E-B32A-85805B3DF4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76600" y="7454565"/>
            <a:ext cx="304800" cy="304800"/>
          </a:xfrm>
          <a:prstGeom prst="rect">
            <a:avLst/>
          </a:prstGeom>
        </p:spPr>
      </p:pic>
      <p:pic>
        <p:nvPicPr>
          <p:cNvPr id="1026" name="Picture 2" descr="Vector image of basic red toothbrush">
            <a:extLst>
              <a:ext uri="{FF2B5EF4-FFF2-40B4-BE49-F238E27FC236}">
                <a16:creationId xmlns:a16="http://schemas.microsoft.com/office/drawing/2014/main" id="{03A17FAE-4838-40C2-BFCF-35D1B780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67" y="1384635"/>
            <a:ext cx="47625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350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1139</TotalTime>
  <Words>38</Words>
  <Application>Microsoft Office PowerPoint</Application>
  <PresentationFormat>On-screen Show (4:3)</PresentationFormat>
  <Paragraphs>27</Paragraphs>
  <Slides>9</Slides>
  <Notes>0</Notes>
  <HiddenSlides>0</HiddenSlides>
  <MMClips>9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Kalpurush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Kaushik Roy Choudhury</dc:creator>
  <cp:lastModifiedBy>Kaushik Roy Choudhury</cp:lastModifiedBy>
  <cp:revision>16</cp:revision>
  <dcterms:created xsi:type="dcterms:W3CDTF">2020-08-01T13:51:23Z</dcterms:created>
  <dcterms:modified xsi:type="dcterms:W3CDTF">2021-01-22T14:18:26Z</dcterms:modified>
</cp:coreProperties>
</file>