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66" r:id="rId5"/>
    <p:sldId id="264" r:id="rId6"/>
    <p:sldId id="267" r:id="rId7"/>
    <p:sldId id="270" r:id="rId8"/>
    <p:sldId id="274" r:id="rId9"/>
    <p:sldId id="271" r:id="rId10"/>
    <p:sldId id="272" r:id="rId11"/>
    <p:sldId id="257" r:id="rId12"/>
    <p:sldId id="268" r:id="rId13"/>
    <p:sldId id="269" r:id="rId14"/>
    <p:sldId id="273" r:id="rId15"/>
    <p:sldId id="258" r:id="rId16"/>
    <p:sldId id="259" r:id="rId17"/>
    <p:sldId id="260" r:id="rId18"/>
    <p:sldId id="261" r:id="rId19"/>
    <p:sldId id="262" r:id="rId20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764" y="3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CCAA-1E0D-46F7-A165-1635AAB80BD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9.m4a"/><Relationship Id="rId1" Type="http://schemas.microsoft.com/office/2007/relationships/media" Target="../media/media19.m4a"/><Relationship Id="rId5" Type="http://schemas.openxmlformats.org/officeDocument/2006/relationships/image" Target="../media/image3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100+ Free T-Shirt &amp; Shirt Vectors - Pixabay">
            <a:extLst>
              <a:ext uri="{FF2B5EF4-FFF2-40B4-BE49-F238E27FC236}">
                <a16:creationId xmlns:a16="http://schemas.microsoft.com/office/drawing/2014/main" id="{C0CCA5C7-CB20-4BAB-ADF2-53A62792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6413">
            <a:off x="466126" y="589369"/>
            <a:ext cx="3415510" cy="376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20039F-4F2F-401C-9F94-AB8A31C723BE}"/>
              </a:ext>
            </a:extLst>
          </p:cNvPr>
          <p:cNvSpPr txBox="1"/>
          <p:nvPr/>
        </p:nvSpPr>
        <p:spPr>
          <a:xfrm>
            <a:off x="2164969" y="6200684"/>
            <a:ext cx="2528064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জামা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shirt/dress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1028" name="Picture 4" descr="Dress Gown Frock - Free vector graphic on Pixabay">
            <a:extLst>
              <a:ext uri="{FF2B5EF4-FFF2-40B4-BE49-F238E27FC236}">
                <a16:creationId xmlns:a16="http://schemas.microsoft.com/office/drawing/2014/main" id="{1EA6A8E1-10D8-4163-B85D-94336F4B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86">
            <a:off x="2569943" y="1251728"/>
            <a:ext cx="3987476" cy="42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UDIO-2020-08-06-22-05-00">
            <a:hlinkClick r:id="" action="ppaction://media"/>
            <a:extLst>
              <a:ext uri="{FF2B5EF4-FFF2-40B4-BE49-F238E27FC236}">
                <a16:creationId xmlns:a16="http://schemas.microsoft.com/office/drawing/2014/main" id="{5EFDBBED-D497-465B-A301-59A68FED09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29000" y="807045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96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owel vector illustration | Public domain vectors">
            <a:extLst>
              <a:ext uri="{FF2B5EF4-FFF2-40B4-BE49-F238E27FC236}">
                <a16:creationId xmlns:a16="http://schemas.microsoft.com/office/drawing/2014/main" id="{B9CAB07F-BD95-4679-93E0-38957439D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54" y="832023"/>
            <a:ext cx="4355492" cy="437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D50FB4-9BE1-432A-AB15-402841A21AEE}"/>
              </a:ext>
            </a:extLst>
          </p:cNvPr>
          <p:cNvSpPr txBox="1"/>
          <p:nvPr/>
        </p:nvSpPr>
        <p:spPr>
          <a:xfrm>
            <a:off x="1820316" y="5747326"/>
            <a:ext cx="3324949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তোয়ালে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Towel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13">
            <a:hlinkClick r:id="" action="ppaction://media"/>
            <a:extLst>
              <a:ext uri="{FF2B5EF4-FFF2-40B4-BE49-F238E27FC236}">
                <a16:creationId xmlns:a16="http://schemas.microsoft.com/office/drawing/2014/main" id="{D47EF45F-E524-4AAB-90E7-90931ACC27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9032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ok | Free Stock Photo | Illustration of a book | # 14380">
            <a:extLst>
              <a:ext uri="{FF2B5EF4-FFF2-40B4-BE49-F238E27FC236}">
                <a16:creationId xmlns:a16="http://schemas.microsoft.com/office/drawing/2014/main" id="{88B9A391-818C-4EE8-90FA-3872BD3D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20" y="988540"/>
            <a:ext cx="4479873" cy="447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C13FC0-132C-493D-9665-B27A8DB1EBD0}"/>
              </a:ext>
            </a:extLst>
          </p:cNvPr>
          <p:cNvSpPr txBox="1"/>
          <p:nvPr/>
        </p:nvSpPr>
        <p:spPr>
          <a:xfrm>
            <a:off x="2773627" y="6200684"/>
            <a:ext cx="131074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বই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Book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22">
            <a:hlinkClick r:id="" action="ppaction://media"/>
            <a:extLst>
              <a:ext uri="{FF2B5EF4-FFF2-40B4-BE49-F238E27FC236}">
                <a16:creationId xmlns:a16="http://schemas.microsoft.com/office/drawing/2014/main" id="{1A783017-E359-499D-A28F-2741ADB5EF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198" y="81324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4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ook Reading Document - Free vector graphic on Pixabay">
            <a:extLst>
              <a:ext uri="{FF2B5EF4-FFF2-40B4-BE49-F238E27FC236}">
                <a16:creationId xmlns:a16="http://schemas.microsoft.com/office/drawing/2014/main" id="{90263234-8302-4A72-A21C-43E79CF2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4" y="860485"/>
            <a:ext cx="5717188" cy="44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00EB5-9E4E-4F26-B84C-366843145BD8}"/>
              </a:ext>
            </a:extLst>
          </p:cNvPr>
          <p:cNvSpPr txBox="1"/>
          <p:nvPr/>
        </p:nvSpPr>
        <p:spPr>
          <a:xfrm>
            <a:off x="1446566" y="5678170"/>
            <a:ext cx="3964868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খাতা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Copybook/Journal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32">
            <a:hlinkClick r:id="" action="ppaction://media"/>
            <a:extLst>
              <a:ext uri="{FF2B5EF4-FFF2-40B4-BE49-F238E27FC236}">
                <a16:creationId xmlns:a16="http://schemas.microsoft.com/office/drawing/2014/main" id="{7BB860D3-4E5F-48F7-83DB-2133E2046F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9951" y="768169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1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encil scribbling | Free SVG">
            <a:extLst>
              <a:ext uri="{FF2B5EF4-FFF2-40B4-BE49-F238E27FC236}">
                <a16:creationId xmlns:a16="http://schemas.microsoft.com/office/drawing/2014/main" id="{032E2346-EBDA-454B-9828-8A434BB66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8" y="70948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CEC0D1-2760-4A27-AFD9-73D4C2EFE688}"/>
              </a:ext>
            </a:extLst>
          </p:cNvPr>
          <p:cNvSpPr txBox="1"/>
          <p:nvPr/>
        </p:nvSpPr>
        <p:spPr>
          <a:xfrm>
            <a:off x="1904384" y="6200684"/>
            <a:ext cx="304923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পেনসিল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Pencil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40">
            <a:hlinkClick r:id="" action="ppaction://media"/>
            <a:extLst>
              <a:ext uri="{FF2B5EF4-FFF2-40B4-BE49-F238E27FC236}">
                <a16:creationId xmlns:a16="http://schemas.microsoft.com/office/drawing/2014/main" id="{3E8F3DB8-66E8-4DB8-8C0D-3084411DDA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82042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lue scissors vector clipart image - Free stock photo - Public Domain photo  - CC0 Images">
            <a:extLst>
              <a:ext uri="{FF2B5EF4-FFF2-40B4-BE49-F238E27FC236}">
                <a16:creationId xmlns:a16="http://schemas.microsoft.com/office/drawing/2014/main" id="{1882011C-D624-404D-835C-11631F8F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21" y="781205"/>
            <a:ext cx="4235973" cy="43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9BEAF-8F41-495C-99C3-B0C898DF2F22}"/>
              </a:ext>
            </a:extLst>
          </p:cNvPr>
          <p:cNvSpPr txBox="1"/>
          <p:nvPr/>
        </p:nvSpPr>
        <p:spPr>
          <a:xfrm>
            <a:off x="2384291" y="6200684"/>
            <a:ext cx="2089418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কাঁচি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Scissors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49">
            <a:hlinkClick r:id="" action="ppaction://media"/>
            <a:extLst>
              <a:ext uri="{FF2B5EF4-FFF2-40B4-BE49-F238E27FC236}">
                <a16:creationId xmlns:a16="http://schemas.microsoft.com/office/drawing/2014/main" id="{B61A382A-D46A-48CD-9E46-AB64E0F471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818884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5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Public Domain Clip Art Image | Cartoon robot | ID: 13539934212140 ...">
            <a:extLst>
              <a:ext uri="{FF2B5EF4-FFF2-40B4-BE49-F238E27FC236}">
                <a16:creationId xmlns:a16="http://schemas.microsoft.com/office/drawing/2014/main" id="{93580B87-CC9E-49CA-A19D-E50C23F4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84" y="815546"/>
            <a:ext cx="3535121" cy="41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71DFA-7A9E-410A-BB72-74A8CD020C61}"/>
              </a:ext>
            </a:extLst>
          </p:cNvPr>
          <p:cNvSpPr txBox="1"/>
          <p:nvPr/>
        </p:nvSpPr>
        <p:spPr>
          <a:xfrm>
            <a:off x="2125214" y="5937073"/>
            <a:ext cx="260757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খেলনা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Toy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7-00">
            <a:hlinkClick r:id="" action="ppaction://media"/>
            <a:extLst>
              <a:ext uri="{FF2B5EF4-FFF2-40B4-BE49-F238E27FC236}">
                <a16:creationId xmlns:a16="http://schemas.microsoft.com/office/drawing/2014/main" id="{D1F2FBFB-1D00-4832-9DA4-5CDDB46FFA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61544" y="802365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3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38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igital Wristwatch Vector Clipart image - Free stock photo ...">
            <a:extLst>
              <a:ext uri="{FF2B5EF4-FFF2-40B4-BE49-F238E27FC236}">
                <a16:creationId xmlns:a16="http://schemas.microsoft.com/office/drawing/2014/main" id="{8CA036CB-AC23-4123-BD16-CA3641F4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77" y="922638"/>
            <a:ext cx="5676652" cy="40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87CCE-065D-4E7C-8583-BAD99311A1C8}"/>
              </a:ext>
            </a:extLst>
          </p:cNvPr>
          <p:cNvSpPr txBox="1"/>
          <p:nvPr/>
        </p:nvSpPr>
        <p:spPr>
          <a:xfrm>
            <a:off x="2528721" y="5500468"/>
            <a:ext cx="1800558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ঘড়ি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Watch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7-09">
            <a:hlinkClick r:id="" action="ppaction://media"/>
            <a:extLst>
              <a:ext uri="{FF2B5EF4-FFF2-40B4-BE49-F238E27FC236}">
                <a16:creationId xmlns:a16="http://schemas.microsoft.com/office/drawing/2014/main" id="{1279E31F-3E2F-4667-8178-3CB7E1D6C7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50399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18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by Child Childhood - Free vector graphic on Pixabay">
            <a:extLst>
              <a:ext uri="{FF2B5EF4-FFF2-40B4-BE49-F238E27FC236}">
                <a16:creationId xmlns:a16="http://schemas.microsoft.com/office/drawing/2014/main" id="{D6F4F39B-AB57-4AA3-8BC0-1FB9F0F3C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44" y="832022"/>
            <a:ext cx="3445198" cy="488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6800D-E352-4F9E-8FB1-96183DF84517}"/>
              </a:ext>
            </a:extLst>
          </p:cNvPr>
          <p:cNvSpPr txBox="1"/>
          <p:nvPr/>
        </p:nvSpPr>
        <p:spPr>
          <a:xfrm>
            <a:off x="2410547" y="6200684"/>
            <a:ext cx="2036904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পুতুল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Doll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7-26">
            <a:hlinkClick r:id="" action="ppaction://media"/>
            <a:extLst>
              <a:ext uri="{FF2B5EF4-FFF2-40B4-BE49-F238E27FC236}">
                <a16:creationId xmlns:a16="http://schemas.microsoft.com/office/drawing/2014/main" id="{06FBE241-AE3E-425A-80A3-C0E5B2D580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53440" y="800717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5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Vector graphics of color palette with shadow icon | Free SVG">
            <a:extLst>
              <a:ext uri="{FF2B5EF4-FFF2-40B4-BE49-F238E27FC236}">
                <a16:creationId xmlns:a16="http://schemas.microsoft.com/office/drawing/2014/main" id="{4F519D66-4504-4A0B-84D1-EAFF7C6B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31" y="911991"/>
            <a:ext cx="4403964" cy="478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4BDDF-DFB3-44FB-8BFA-34D8D50EC2AC}"/>
              </a:ext>
            </a:extLst>
          </p:cNvPr>
          <p:cNvSpPr txBox="1"/>
          <p:nvPr/>
        </p:nvSpPr>
        <p:spPr>
          <a:xfrm>
            <a:off x="2610315" y="6200684"/>
            <a:ext cx="1637371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রঙ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Colors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7-35">
            <a:hlinkClick r:id="" action="ppaction://media"/>
            <a:extLst>
              <a:ext uri="{FF2B5EF4-FFF2-40B4-BE49-F238E27FC236}">
                <a16:creationId xmlns:a16="http://schemas.microsoft.com/office/drawing/2014/main" id="{21F5FA39-7D61-453F-9FFC-8A286563D7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38072" y="817347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8094A-0D4C-403F-8CB8-A9624675CEF5}"/>
              </a:ext>
            </a:extLst>
          </p:cNvPr>
          <p:cNvSpPr txBox="1"/>
          <p:nvPr/>
        </p:nvSpPr>
        <p:spPr>
          <a:xfrm>
            <a:off x="2223124" y="5030911"/>
            <a:ext cx="2411750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তুলি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Paintbrush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1026" name="Picture 2" descr="Brown paintbrush vector clip art | Public domain vectors">
            <a:extLst>
              <a:ext uri="{FF2B5EF4-FFF2-40B4-BE49-F238E27FC236}">
                <a16:creationId xmlns:a16="http://schemas.microsoft.com/office/drawing/2014/main" id="{AB122A7F-6C87-4D22-B55C-F8B059E4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2" y="1142006"/>
            <a:ext cx="5510474" cy="283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DE843E6-6538-4F64-8448-42F4D0A14D81}"/>
              </a:ext>
            </a:extLst>
          </p:cNvPr>
          <p:cNvGrpSpPr/>
          <p:nvPr/>
        </p:nvGrpSpPr>
        <p:grpSpPr>
          <a:xfrm>
            <a:off x="4825632" y="8290032"/>
            <a:ext cx="1725696" cy="707886"/>
            <a:chOff x="1655082" y="2515308"/>
            <a:chExt cx="1725696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87DE1E-46AC-47A0-BDB9-CEBF321C39D9}"/>
                </a:ext>
              </a:extLst>
            </p:cNvPr>
            <p:cNvSpPr txBox="1"/>
            <p:nvPr/>
          </p:nvSpPr>
          <p:spPr>
            <a:xfrm>
              <a:off x="1655082" y="2515308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0800" contourW="12700">
                <a:bevelT w="133350" h="120650"/>
              </a:sp3d>
            </a:bodyPr>
            <a:lstStyle/>
            <a:p>
              <a:r>
                <a:rPr lang="bn-IN" sz="4000" b="1" dirty="0">
                  <a:solidFill>
                    <a:srgbClr val="0070C0"/>
                  </a:solidFill>
                  <a:cs typeface="Ekushey Godhuli" panose="03080603080002020207" pitchFamily="66"/>
                </a:rPr>
                <a:t>ম</a:t>
              </a:r>
              <a:endParaRPr lang="en-US" sz="4000" b="1" dirty="0">
                <a:solidFill>
                  <a:srgbClr val="0070C0"/>
                </a:solidFill>
                <a:cs typeface="Ekushey Godhuli" panose="03080603080002020207" pitchFamily="66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33CADA-CA9F-42C8-BD81-D867EEB3EEAA}"/>
                </a:ext>
              </a:extLst>
            </p:cNvPr>
            <p:cNvSpPr txBox="1"/>
            <p:nvPr/>
          </p:nvSpPr>
          <p:spPr>
            <a:xfrm>
              <a:off x="2025697" y="2515308"/>
              <a:ext cx="8386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0800" contourW="12700">
                <a:bevelT w="114300" h="101600"/>
                <a:bevelB w="0" h="0"/>
              </a:sp3d>
            </a:bodyPr>
            <a:lstStyle/>
            <a:p>
              <a:r>
                <a:rPr lang="bn-IN" sz="4000" b="1" dirty="0">
                  <a:solidFill>
                    <a:schemeClr val="accent2">
                      <a:lumMod val="75000"/>
                    </a:schemeClr>
                  </a:solidFill>
                  <a:cs typeface="Ekushey Godhuli" panose="03080603080002020207" pitchFamily="66"/>
                </a:rPr>
                <a:t>জা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  <a:cs typeface="Ekushey Godhuli" panose="03080603080002020207" pitchFamily="66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EA009D-A3BD-4FC1-87F0-76A948C9D9AC}"/>
                </a:ext>
              </a:extLst>
            </p:cNvPr>
            <p:cNvSpPr txBox="1"/>
            <p:nvPr/>
          </p:nvSpPr>
          <p:spPr>
            <a:xfrm>
              <a:off x="2726432" y="2515308"/>
              <a:ext cx="6543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0800" contourW="12700">
                <a:bevelT w="133350" h="120650"/>
                <a:bevelB w="0" h="0"/>
              </a:sp3d>
            </a:bodyPr>
            <a:lstStyle/>
            <a:p>
              <a:r>
                <a:rPr lang="bn-IN" sz="4000" b="1" dirty="0">
                  <a:solidFill>
                    <a:schemeClr val="accent6">
                      <a:lumMod val="50000"/>
                    </a:schemeClr>
                  </a:solidFill>
                  <a:cs typeface="Ekushey Godhuli" panose="03080603080002020207" pitchFamily="66"/>
                </a:rPr>
                <a:t>রু</a:t>
              </a:r>
              <a:endParaRPr lang="en-US" sz="4000" b="1" dirty="0">
                <a:solidFill>
                  <a:schemeClr val="accent6">
                    <a:lumMod val="50000"/>
                  </a:schemeClr>
                </a:solidFill>
                <a:cs typeface="Ekushey Godhuli" panose="03080603080002020207" pitchFamily="66"/>
              </a:endParaRPr>
            </a:p>
          </p:txBody>
        </p:sp>
      </p:grpSp>
      <p:pic>
        <p:nvPicPr>
          <p:cNvPr id="2" name="AUDIO-2020-08-06-22-07-44">
            <a:hlinkClick r:id="" action="ppaction://media"/>
            <a:extLst>
              <a:ext uri="{FF2B5EF4-FFF2-40B4-BE49-F238E27FC236}">
                <a16:creationId xmlns:a16="http://schemas.microsoft.com/office/drawing/2014/main" id="{3B0F356A-C7F9-42E7-B77D-20D23807AE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92500" y="686312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Coloured line art vector image of trousers | Public domain vectors">
            <a:extLst>
              <a:ext uri="{FF2B5EF4-FFF2-40B4-BE49-F238E27FC236}">
                <a16:creationId xmlns:a16="http://schemas.microsoft.com/office/drawing/2014/main" id="{DC312A5E-F377-408F-A4A7-129F3FD88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75" y="1043252"/>
            <a:ext cx="4339753" cy="451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04E7A-1332-446E-8F03-CF3AFAD214F0}"/>
              </a:ext>
            </a:extLst>
          </p:cNvPr>
          <p:cNvSpPr txBox="1"/>
          <p:nvPr/>
        </p:nvSpPr>
        <p:spPr>
          <a:xfrm>
            <a:off x="2439786" y="6200684"/>
            <a:ext cx="197842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প্যান্ট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Pant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09">
            <a:hlinkClick r:id="" action="ppaction://media"/>
            <a:extLst>
              <a:ext uri="{FF2B5EF4-FFF2-40B4-BE49-F238E27FC236}">
                <a16:creationId xmlns:a16="http://schemas.microsoft.com/office/drawing/2014/main" id="{C4C77B48-2301-4141-B33D-F567519F30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199" y="82042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6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15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ublic Domain Clip Art Image | Baseball cap | ID: 13546033212609 ...">
            <a:extLst>
              <a:ext uri="{FF2B5EF4-FFF2-40B4-BE49-F238E27FC236}">
                <a16:creationId xmlns:a16="http://schemas.microsoft.com/office/drawing/2014/main" id="{3D127E69-5A19-42A7-81A9-B03DE87DB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0" y="823784"/>
            <a:ext cx="5342648" cy="38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F70F3-A71B-4649-B0EE-42CEE80F0D00}"/>
              </a:ext>
            </a:extLst>
          </p:cNvPr>
          <p:cNvSpPr txBox="1"/>
          <p:nvPr/>
        </p:nvSpPr>
        <p:spPr>
          <a:xfrm>
            <a:off x="2536929" y="5475755"/>
            <a:ext cx="178414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টুপি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hat/cap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19">
            <a:hlinkClick r:id="" action="ppaction://media"/>
            <a:extLst>
              <a:ext uri="{FF2B5EF4-FFF2-40B4-BE49-F238E27FC236}">
                <a16:creationId xmlns:a16="http://schemas.microsoft.com/office/drawing/2014/main" id="{DEE5A356-9641-4448-A945-D6E9EFFA0E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747927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4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81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Glasses Orange - Free image on Pixabay">
            <a:extLst>
              <a:ext uri="{FF2B5EF4-FFF2-40B4-BE49-F238E27FC236}">
                <a16:creationId xmlns:a16="http://schemas.microsoft.com/office/drawing/2014/main" id="{A3392244-7446-465E-BD41-C5CF9CBF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0" y="2538433"/>
            <a:ext cx="6196100" cy="19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7695C-02C3-4137-905F-A45D1986D4F4}"/>
              </a:ext>
            </a:extLst>
          </p:cNvPr>
          <p:cNvSpPr txBox="1"/>
          <p:nvPr/>
        </p:nvSpPr>
        <p:spPr>
          <a:xfrm>
            <a:off x="2485086" y="5220381"/>
            <a:ext cx="1887824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চশমা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glasses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28">
            <a:hlinkClick r:id="" action="ppaction://media"/>
            <a:extLst>
              <a:ext uri="{FF2B5EF4-FFF2-40B4-BE49-F238E27FC236}">
                <a16:creationId xmlns:a16="http://schemas.microsoft.com/office/drawing/2014/main" id="{B4A6B034-E9BF-49A8-94CA-92D7F7163D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99975" y="752870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Blue sock | Free SVG">
            <a:extLst>
              <a:ext uri="{FF2B5EF4-FFF2-40B4-BE49-F238E27FC236}">
                <a16:creationId xmlns:a16="http://schemas.microsoft.com/office/drawing/2014/main" id="{A6A628E3-93DC-4227-A893-50CFA608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27" y="1118121"/>
            <a:ext cx="4508324" cy="45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392F04-D64A-4351-83DF-BA8811A2B513}"/>
              </a:ext>
            </a:extLst>
          </p:cNvPr>
          <p:cNvSpPr txBox="1"/>
          <p:nvPr/>
        </p:nvSpPr>
        <p:spPr>
          <a:xfrm>
            <a:off x="2198150" y="6200684"/>
            <a:ext cx="2461700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মোজা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Socks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37">
            <a:hlinkClick r:id="" action="ppaction://media"/>
            <a:extLst>
              <a:ext uri="{FF2B5EF4-FFF2-40B4-BE49-F238E27FC236}">
                <a16:creationId xmlns:a16="http://schemas.microsoft.com/office/drawing/2014/main" id="{3DF2A475-13F7-4EBC-A2AE-35541791DC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99759" y="796962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55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100+ Free Gym &amp; Fitness Vectors - Pixabay">
            <a:extLst>
              <a:ext uri="{FF2B5EF4-FFF2-40B4-BE49-F238E27FC236}">
                <a16:creationId xmlns:a16="http://schemas.microsoft.com/office/drawing/2014/main" id="{DDBECF17-3338-43B4-AC16-BF7939C8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8" y="832022"/>
            <a:ext cx="5610354" cy="402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3B5988-B8F5-45DC-95DE-F60185EF2B80}"/>
              </a:ext>
            </a:extLst>
          </p:cNvPr>
          <p:cNvSpPr txBox="1"/>
          <p:nvPr/>
        </p:nvSpPr>
        <p:spPr>
          <a:xfrm>
            <a:off x="2237644" y="5739365"/>
            <a:ext cx="210262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জুতো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Shoe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46">
            <a:hlinkClick r:id="" action="ppaction://media"/>
            <a:extLst>
              <a:ext uri="{FF2B5EF4-FFF2-40B4-BE49-F238E27FC236}">
                <a16:creationId xmlns:a16="http://schemas.microsoft.com/office/drawing/2014/main" id="{2B2209E2-4E3B-49A9-9AD3-BAB327B84B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36557" y="78952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5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31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oothbrush and toothpaste | Free SVG">
            <a:extLst>
              <a:ext uri="{FF2B5EF4-FFF2-40B4-BE49-F238E27FC236}">
                <a16:creationId xmlns:a16="http://schemas.microsoft.com/office/drawing/2014/main" id="{DA4F709F-BE76-467E-8C75-174553FFD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09" y="724930"/>
            <a:ext cx="4834581" cy="48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AA78C4-A704-4DE5-B78E-8618007764B3}"/>
              </a:ext>
            </a:extLst>
          </p:cNvPr>
          <p:cNvSpPr txBox="1"/>
          <p:nvPr/>
        </p:nvSpPr>
        <p:spPr>
          <a:xfrm>
            <a:off x="2025109" y="5451041"/>
            <a:ext cx="261007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ব্রাশ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Toothbrush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56">
            <a:hlinkClick r:id="" action="ppaction://media"/>
            <a:extLst>
              <a:ext uri="{FF2B5EF4-FFF2-40B4-BE49-F238E27FC236}">
                <a16:creationId xmlns:a16="http://schemas.microsoft.com/office/drawing/2014/main" id="{97ED8526-CB53-4B5E-B32A-85805B3DF4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45456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oothbrush and toothpaste | Free SVG">
            <a:extLst>
              <a:ext uri="{FF2B5EF4-FFF2-40B4-BE49-F238E27FC236}">
                <a16:creationId xmlns:a16="http://schemas.microsoft.com/office/drawing/2014/main" id="{DA4F709F-BE76-467E-8C75-174553FFD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74" y="1514250"/>
            <a:ext cx="4834581" cy="48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AA78C4-A704-4DE5-B78E-8618007764B3}"/>
              </a:ext>
            </a:extLst>
          </p:cNvPr>
          <p:cNvSpPr txBox="1"/>
          <p:nvPr/>
        </p:nvSpPr>
        <p:spPr>
          <a:xfrm>
            <a:off x="1998146" y="5451041"/>
            <a:ext cx="2663999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মাজন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Toothpaste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91A2C2E-F02C-4503-AC25-D81D318C2F3E}"/>
              </a:ext>
            </a:extLst>
          </p:cNvPr>
          <p:cNvSpPr/>
          <p:nvPr/>
        </p:nvSpPr>
        <p:spPr>
          <a:xfrm rot="5400000">
            <a:off x="1275284" y="1788246"/>
            <a:ext cx="1431489" cy="52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EDF1D6B-971A-484A-9CA2-838F3CDC5D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07982" y="762206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4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omb Red Barber - Free vector graphic on Pixabay">
            <a:extLst>
              <a:ext uri="{FF2B5EF4-FFF2-40B4-BE49-F238E27FC236}">
                <a16:creationId xmlns:a16="http://schemas.microsoft.com/office/drawing/2014/main" id="{DCF586B5-8AE2-4DB3-AF83-1477D126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75" y="1861751"/>
            <a:ext cx="4790608" cy="255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422B5-29F4-4472-AAA1-B30DC90BCFA7}"/>
              </a:ext>
            </a:extLst>
          </p:cNvPr>
          <p:cNvSpPr txBox="1"/>
          <p:nvPr/>
        </p:nvSpPr>
        <p:spPr>
          <a:xfrm>
            <a:off x="2210171" y="5582846"/>
            <a:ext cx="2437655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চিরুনি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Comb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04">
            <a:hlinkClick r:id="" action="ppaction://media"/>
            <a:extLst>
              <a:ext uri="{FF2B5EF4-FFF2-40B4-BE49-F238E27FC236}">
                <a16:creationId xmlns:a16="http://schemas.microsoft.com/office/drawing/2014/main" id="{E6B4C89D-7799-48BC-9373-B4985E1C05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58979" y="758637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</TotalTime>
  <Words>80</Words>
  <Application>Microsoft Office PowerPoint</Application>
  <PresentationFormat>On-screen Show (4:3)</PresentationFormat>
  <Paragraphs>60</Paragraphs>
  <Slides>19</Slides>
  <Notes>0</Notes>
  <HiddenSlides>0</HiddenSlides>
  <MMClips>19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Kalpurush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13</cp:revision>
  <dcterms:created xsi:type="dcterms:W3CDTF">2020-08-01T13:51:23Z</dcterms:created>
  <dcterms:modified xsi:type="dcterms:W3CDTF">2021-01-07T21:31:02Z</dcterms:modified>
</cp:coreProperties>
</file>