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77" r:id="rId4"/>
    <p:sldId id="256" r:id="rId5"/>
    <p:sldId id="257" r:id="rId6"/>
    <p:sldId id="269" r:id="rId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2472" y="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bir Datta" userId="b15c2d483f869a28" providerId="LiveId" clId="{D8DF9510-24DF-405C-8CE4-7727468694A3}"/>
    <pc:docChg chg="undo redo custSel modSld">
      <pc:chgData name="Aabir Datta" userId="b15c2d483f869a28" providerId="LiveId" clId="{D8DF9510-24DF-405C-8CE4-7727468694A3}" dt="2021-05-17T01:23:03.666" v="183" actId="14100"/>
      <pc:docMkLst>
        <pc:docMk/>
      </pc:docMkLst>
      <pc:sldChg chg="addSp delSp modSp mod">
        <pc:chgData name="Aabir Datta" userId="b15c2d483f869a28" providerId="LiveId" clId="{D8DF9510-24DF-405C-8CE4-7727468694A3}" dt="2021-05-17T01:21:23.186" v="46" actId="571"/>
        <pc:sldMkLst>
          <pc:docMk/>
          <pc:sldMk cId="255242921" sldId="275"/>
        </pc:sldMkLst>
        <pc:spChg chg="mod">
          <ac:chgData name="Aabir Datta" userId="b15c2d483f869a28" providerId="LiveId" clId="{D8DF9510-24DF-405C-8CE4-7727468694A3}" dt="2021-05-17T01:21:23.148" v="45" actId="1076"/>
          <ac:spMkLst>
            <pc:docMk/>
            <pc:sldMk cId="255242921" sldId="275"/>
            <ac:spMk id="5" creationId="{267DF390-ABFC-483D-B088-F5CE39B8AFCB}"/>
          </ac:spMkLst>
        </pc:spChg>
        <pc:spChg chg="add mod">
          <ac:chgData name="Aabir Datta" userId="b15c2d483f869a28" providerId="LiveId" clId="{D8DF9510-24DF-405C-8CE4-7727468694A3}" dt="2021-05-17T01:17:23.363" v="28" actId="571"/>
          <ac:spMkLst>
            <pc:docMk/>
            <pc:sldMk cId="255242921" sldId="275"/>
            <ac:spMk id="7" creationId="{69E3FC58-7030-45BE-8525-62A6ABFFCF95}"/>
          </ac:spMkLst>
        </pc:spChg>
        <pc:spChg chg="add mod">
          <ac:chgData name="Aabir Datta" userId="b15c2d483f869a28" providerId="LiveId" clId="{D8DF9510-24DF-405C-8CE4-7727468694A3}" dt="2021-05-17T01:16:16.386" v="2" actId="571"/>
          <ac:spMkLst>
            <pc:docMk/>
            <pc:sldMk cId="255242921" sldId="275"/>
            <ac:spMk id="8" creationId="{915894B0-7B19-4FE8-9FFE-7F43559C8AD1}"/>
          </ac:spMkLst>
        </pc:spChg>
        <pc:spChg chg="add mod">
          <ac:chgData name="Aabir Datta" userId="b15c2d483f869a28" providerId="LiveId" clId="{D8DF9510-24DF-405C-8CE4-7727468694A3}" dt="2021-05-17T01:16:16.386" v="2" actId="571"/>
          <ac:spMkLst>
            <pc:docMk/>
            <pc:sldMk cId="255242921" sldId="275"/>
            <ac:spMk id="10" creationId="{B5BBA961-FCA9-4205-8DA8-40F1EF18D52A}"/>
          </ac:spMkLst>
        </pc:spChg>
        <pc:spChg chg="add del mod">
          <ac:chgData name="Aabir Datta" userId="b15c2d483f869a28" providerId="LiveId" clId="{D8DF9510-24DF-405C-8CE4-7727468694A3}" dt="2021-05-17T01:17:23.286" v="25" actId="571"/>
          <ac:spMkLst>
            <pc:docMk/>
            <pc:sldMk cId="255242921" sldId="275"/>
            <ac:spMk id="11" creationId="{3B18015A-C33D-48B6-9DFC-74672EE239F2}"/>
          </ac:spMkLst>
        </pc:spChg>
        <pc:spChg chg="add mod">
          <ac:chgData name="Aabir Datta" userId="b15c2d483f869a28" providerId="LiveId" clId="{D8DF9510-24DF-405C-8CE4-7727468694A3}" dt="2021-05-17T01:17:23.286" v="25" actId="571"/>
          <ac:spMkLst>
            <pc:docMk/>
            <pc:sldMk cId="255242921" sldId="275"/>
            <ac:spMk id="13" creationId="{2D0FDF27-2550-4798-ABCE-A69053A2893D}"/>
          </ac:spMkLst>
        </pc:spChg>
        <pc:spChg chg="add mod">
          <ac:chgData name="Aabir Datta" userId="b15c2d483f869a28" providerId="LiveId" clId="{D8DF9510-24DF-405C-8CE4-7727468694A3}" dt="2021-05-17T01:21:23.186" v="46" actId="571"/>
          <ac:spMkLst>
            <pc:docMk/>
            <pc:sldMk cId="255242921" sldId="275"/>
            <ac:spMk id="15" creationId="{DA372727-0ECD-4F2D-93FB-8E3D452D4B85}"/>
          </ac:spMkLst>
        </pc:spChg>
        <pc:picChg chg="add mod">
          <ac:chgData name="Aabir Datta" userId="b15c2d483f869a28" providerId="LiveId" clId="{D8DF9510-24DF-405C-8CE4-7727468694A3}" dt="2021-05-17T01:17:23.363" v="28" actId="571"/>
          <ac:picMkLst>
            <pc:docMk/>
            <pc:sldMk cId="255242921" sldId="275"/>
            <ac:picMk id="6" creationId="{3CB4E1D6-981B-4B6E-B440-CEE83AA9A0FD}"/>
          </ac:picMkLst>
        </pc:picChg>
        <pc:picChg chg="add mod">
          <ac:chgData name="Aabir Datta" userId="b15c2d483f869a28" providerId="LiveId" clId="{D8DF9510-24DF-405C-8CE4-7727468694A3}" dt="2021-05-17T01:16:16.386" v="2" actId="571"/>
          <ac:picMkLst>
            <pc:docMk/>
            <pc:sldMk cId="255242921" sldId="275"/>
            <ac:picMk id="9" creationId="{5B4B9F79-3C72-4A53-A09B-747AB3591789}"/>
          </ac:picMkLst>
        </pc:picChg>
        <pc:picChg chg="add mod">
          <ac:chgData name="Aabir Datta" userId="b15c2d483f869a28" providerId="LiveId" clId="{D8DF9510-24DF-405C-8CE4-7727468694A3}" dt="2021-05-17T01:17:23.286" v="25" actId="571"/>
          <ac:picMkLst>
            <pc:docMk/>
            <pc:sldMk cId="255242921" sldId="275"/>
            <ac:picMk id="12" creationId="{1A801766-E864-4945-967B-ABC356B55586}"/>
          </ac:picMkLst>
        </pc:picChg>
        <pc:picChg chg="add mod">
          <ac:chgData name="Aabir Datta" userId="b15c2d483f869a28" providerId="LiveId" clId="{D8DF9510-24DF-405C-8CE4-7727468694A3}" dt="2021-05-17T01:21:23.186" v="46" actId="571"/>
          <ac:picMkLst>
            <pc:docMk/>
            <pc:sldMk cId="255242921" sldId="275"/>
            <ac:picMk id="14" creationId="{F8E107D0-478F-40EE-A69D-F98541894F53}"/>
          </ac:picMkLst>
        </pc:picChg>
      </pc:sldChg>
      <pc:sldChg chg="modSp mod">
        <pc:chgData name="Aabir Datta" userId="b15c2d483f869a28" providerId="LiveId" clId="{D8DF9510-24DF-405C-8CE4-7727468694A3}" dt="2021-05-17T01:22:12.605" v="77" actId="1036"/>
        <pc:sldMkLst>
          <pc:docMk/>
          <pc:sldMk cId="2183502523" sldId="276"/>
        </pc:sldMkLst>
        <pc:spChg chg="mod">
          <ac:chgData name="Aabir Datta" userId="b15c2d483f869a28" providerId="LiveId" clId="{D8DF9510-24DF-405C-8CE4-7727468694A3}" dt="2021-05-17T01:22:12.605" v="77" actId="1036"/>
          <ac:spMkLst>
            <pc:docMk/>
            <pc:sldMk cId="2183502523" sldId="276"/>
            <ac:spMk id="5" creationId="{267DF390-ABFC-483D-B088-F5CE39B8AFCB}"/>
          </ac:spMkLst>
        </pc:spChg>
      </pc:sldChg>
      <pc:sldChg chg="modSp mod">
        <pc:chgData name="Aabir Datta" userId="b15c2d483f869a28" providerId="LiveId" clId="{D8DF9510-24DF-405C-8CE4-7727468694A3}" dt="2021-05-17T01:23:03.666" v="183" actId="14100"/>
        <pc:sldMkLst>
          <pc:docMk/>
          <pc:sldMk cId="3530757265" sldId="277"/>
        </pc:sldMkLst>
        <pc:spChg chg="mod">
          <ac:chgData name="Aabir Datta" userId="b15c2d483f869a28" providerId="LiveId" clId="{D8DF9510-24DF-405C-8CE4-7727468694A3}" dt="2021-05-17T01:22:49.222" v="182" actId="1035"/>
          <ac:spMkLst>
            <pc:docMk/>
            <pc:sldMk cId="3530757265" sldId="277"/>
            <ac:spMk id="5" creationId="{267DF390-ABFC-483D-B088-F5CE39B8AFCB}"/>
          </ac:spMkLst>
        </pc:spChg>
        <pc:grpChg chg="mod">
          <ac:chgData name="Aabir Datta" userId="b15c2d483f869a28" providerId="LiveId" clId="{D8DF9510-24DF-405C-8CE4-7727468694A3}" dt="2021-05-17T01:23:03.666" v="183" actId="14100"/>
          <ac:grpSpMkLst>
            <pc:docMk/>
            <pc:sldMk cId="3530757265" sldId="277"/>
            <ac:grpSpMk id="10" creationId="{9D8C2A68-84F4-415F-BF8F-E845EAFB11EB}"/>
          </ac:grpSpMkLst>
        </pc:grpChg>
        <pc:grpChg chg="mod">
          <ac:chgData name="Aabir Datta" userId="b15c2d483f869a28" providerId="LiveId" clId="{D8DF9510-24DF-405C-8CE4-7727468694A3}" dt="2021-05-17T01:22:40.166" v="162" actId="14100"/>
          <ac:grpSpMkLst>
            <pc:docMk/>
            <pc:sldMk cId="3530757265" sldId="277"/>
            <ac:grpSpMk id="11" creationId="{759F8537-1BF5-471A-ABF9-82961FDB378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8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2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69967C-E0B2-44A9-A970-7F94C9FFB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37" y="2946084"/>
            <a:ext cx="6450127" cy="5066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7DF390-ABFC-483D-B088-F5CE39B8AFCB}"/>
              </a:ext>
            </a:extLst>
          </p:cNvPr>
          <p:cNvSpPr txBox="1"/>
          <p:nvPr/>
        </p:nvSpPr>
        <p:spPr>
          <a:xfrm>
            <a:off x="2852993" y="1575236"/>
            <a:ext cx="1079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Roof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7D349FD-DF33-425B-B61C-9EE4949E0B18}"/>
              </a:ext>
            </a:extLst>
          </p:cNvPr>
          <p:cNvSpPr/>
          <p:nvPr/>
        </p:nvSpPr>
        <p:spPr>
          <a:xfrm rot="5400000">
            <a:off x="2959442" y="2505773"/>
            <a:ext cx="939114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New Recording 100">
            <a:hlinkClick r:id="" action="ppaction://media"/>
            <a:extLst>
              <a:ext uri="{FF2B5EF4-FFF2-40B4-BE49-F238E27FC236}">
                <a16:creationId xmlns:a16="http://schemas.microsoft.com/office/drawing/2014/main" id="{F9310D8D-7495-46B9-BFC4-E8FCF2FA15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92501" y="8464375"/>
            <a:ext cx="304800" cy="30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E107D0-478F-40EE-A69D-F98541894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37" y="2946085"/>
            <a:ext cx="6450127" cy="506621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372727-0ECD-4F2D-93FB-8E3D452D4B85}"/>
              </a:ext>
            </a:extLst>
          </p:cNvPr>
          <p:cNvSpPr/>
          <p:nvPr/>
        </p:nvSpPr>
        <p:spPr>
          <a:xfrm rot="5400000">
            <a:off x="2959442" y="2505774"/>
            <a:ext cx="939114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FE5FD83-B071-4E2D-8DDE-BA46D5B8E74D}"/>
              </a:ext>
            </a:extLst>
          </p:cNvPr>
          <p:cNvGrpSpPr/>
          <p:nvPr/>
        </p:nvGrpSpPr>
        <p:grpSpPr>
          <a:xfrm>
            <a:off x="262452" y="1375719"/>
            <a:ext cx="6448074" cy="5062773"/>
            <a:chOff x="1287863" y="670926"/>
            <a:chExt cx="7832691" cy="461227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41A644E-CB4A-4C9F-B543-1F3BA15A2ADA}"/>
                </a:ext>
              </a:extLst>
            </p:cNvPr>
            <p:cNvSpPr/>
            <p:nvPr/>
          </p:nvSpPr>
          <p:spPr>
            <a:xfrm>
              <a:off x="1289538" y="4517292"/>
              <a:ext cx="7831016" cy="765908"/>
            </a:xfrm>
            <a:custGeom>
              <a:avLst/>
              <a:gdLst>
                <a:gd name="connsiteX0" fmla="*/ 1727200 w 7831016"/>
                <a:gd name="connsiteY0" fmla="*/ 0 h 765908"/>
                <a:gd name="connsiteX1" fmla="*/ 0 w 7831016"/>
                <a:gd name="connsiteY1" fmla="*/ 765908 h 765908"/>
                <a:gd name="connsiteX2" fmla="*/ 7831016 w 7831016"/>
                <a:gd name="connsiteY2" fmla="*/ 742462 h 765908"/>
                <a:gd name="connsiteX3" fmla="*/ 6080370 w 7831016"/>
                <a:gd name="connsiteY3" fmla="*/ 0 h 765908"/>
                <a:gd name="connsiteX4" fmla="*/ 1727200 w 7831016"/>
                <a:gd name="connsiteY4" fmla="*/ 0 h 765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1016" h="765908">
                  <a:moveTo>
                    <a:pt x="1727200" y="0"/>
                  </a:moveTo>
                  <a:lnTo>
                    <a:pt x="0" y="765908"/>
                  </a:lnTo>
                  <a:lnTo>
                    <a:pt x="7831016" y="742462"/>
                  </a:lnTo>
                  <a:lnTo>
                    <a:pt x="6080370" y="0"/>
                  </a:lnTo>
                  <a:lnTo>
                    <a:pt x="1727200" y="0"/>
                  </a:lnTo>
                  <a:close/>
                </a:path>
              </a:pathLst>
            </a:custGeom>
            <a:pattFill prst="dkHorz">
              <a:fgClr>
                <a:schemeClr val="accent4">
                  <a:lumMod val="75000"/>
                </a:schemeClr>
              </a:fgClr>
              <a:bgClr>
                <a:srgbClr val="D8C08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95A86DF-7C46-4980-84F3-E958FC355C09}"/>
                </a:ext>
              </a:extLst>
            </p:cNvPr>
            <p:cNvGrpSpPr/>
            <p:nvPr/>
          </p:nvGrpSpPr>
          <p:grpSpPr>
            <a:xfrm>
              <a:off x="1287863" y="670926"/>
              <a:ext cx="7831016" cy="4610997"/>
              <a:chOff x="1287863" y="670926"/>
              <a:chExt cx="7831016" cy="461099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FC6D342-7E9E-4ABD-8C65-3743A4EE4C39}"/>
                  </a:ext>
                </a:extLst>
              </p:cNvPr>
              <p:cNvSpPr/>
              <p:nvPr/>
            </p:nvSpPr>
            <p:spPr>
              <a:xfrm>
                <a:off x="3026229" y="1446246"/>
                <a:ext cx="4354285" cy="3055416"/>
              </a:xfrm>
              <a:prstGeom prst="rect">
                <a:avLst/>
              </a:prstGeom>
              <a:pattFill prst="dotDmnd">
                <a:fgClr>
                  <a:schemeClr val="accent6">
                    <a:lumMod val="75000"/>
                  </a:schemeClr>
                </a:fgClr>
                <a:bgClr>
                  <a:srgbClr val="D5F513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74E45C4-46F0-4BBE-94E0-A30521800769}"/>
                  </a:ext>
                </a:extLst>
              </p:cNvPr>
              <p:cNvSpPr/>
              <p:nvPr/>
            </p:nvSpPr>
            <p:spPr>
              <a:xfrm>
                <a:off x="7362092" y="687754"/>
                <a:ext cx="1742831" cy="4579815"/>
              </a:xfrm>
              <a:custGeom>
                <a:avLst/>
                <a:gdLst>
                  <a:gd name="connsiteX0" fmla="*/ 0 w 1742831"/>
                  <a:gd name="connsiteY0" fmla="*/ 773723 h 4579815"/>
                  <a:gd name="connsiteX1" fmla="*/ 1742831 w 1742831"/>
                  <a:gd name="connsiteY1" fmla="*/ 0 h 4579815"/>
                  <a:gd name="connsiteX2" fmla="*/ 1742831 w 1742831"/>
                  <a:gd name="connsiteY2" fmla="*/ 4579815 h 4579815"/>
                  <a:gd name="connsiteX3" fmla="*/ 7816 w 1742831"/>
                  <a:gd name="connsiteY3" fmla="*/ 3829538 h 4579815"/>
                  <a:gd name="connsiteX4" fmla="*/ 7816 w 1742831"/>
                  <a:gd name="connsiteY4" fmla="*/ 3829538 h 4579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831" h="4579815">
                    <a:moveTo>
                      <a:pt x="0" y="773723"/>
                    </a:moveTo>
                    <a:lnTo>
                      <a:pt x="1742831" y="0"/>
                    </a:lnTo>
                    <a:lnTo>
                      <a:pt x="1742831" y="4579815"/>
                    </a:lnTo>
                    <a:lnTo>
                      <a:pt x="7816" y="3829538"/>
                    </a:lnTo>
                    <a:lnTo>
                      <a:pt x="7816" y="3829538"/>
                    </a:lnTo>
                  </a:path>
                </a:pathLst>
              </a:custGeom>
              <a:pattFill prst="dotDmnd">
                <a:fgClr>
                  <a:schemeClr val="accent6">
                    <a:lumMod val="75000"/>
                  </a:schemeClr>
                </a:fgClr>
                <a:bgClr>
                  <a:srgbClr val="C1E00A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0D1BF58-F5EA-476A-B4E8-59121EC8451A}"/>
                  </a:ext>
                </a:extLst>
              </p:cNvPr>
              <p:cNvSpPr/>
              <p:nvPr/>
            </p:nvSpPr>
            <p:spPr>
              <a:xfrm rot="10800000">
                <a:off x="1301820" y="702108"/>
                <a:ext cx="1742831" cy="4579815"/>
              </a:xfrm>
              <a:custGeom>
                <a:avLst/>
                <a:gdLst>
                  <a:gd name="connsiteX0" fmla="*/ 0 w 1742831"/>
                  <a:gd name="connsiteY0" fmla="*/ 773723 h 4579815"/>
                  <a:gd name="connsiteX1" fmla="*/ 1742831 w 1742831"/>
                  <a:gd name="connsiteY1" fmla="*/ 0 h 4579815"/>
                  <a:gd name="connsiteX2" fmla="*/ 1742831 w 1742831"/>
                  <a:gd name="connsiteY2" fmla="*/ 4579815 h 4579815"/>
                  <a:gd name="connsiteX3" fmla="*/ 7816 w 1742831"/>
                  <a:gd name="connsiteY3" fmla="*/ 3829538 h 4579815"/>
                  <a:gd name="connsiteX4" fmla="*/ 7816 w 1742831"/>
                  <a:gd name="connsiteY4" fmla="*/ 3829538 h 4579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831" h="4579815">
                    <a:moveTo>
                      <a:pt x="0" y="773723"/>
                    </a:moveTo>
                    <a:lnTo>
                      <a:pt x="1742831" y="0"/>
                    </a:lnTo>
                    <a:lnTo>
                      <a:pt x="1742831" y="4579815"/>
                    </a:lnTo>
                    <a:lnTo>
                      <a:pt x="7816" y="3829538"/>
                    </a:lnTo>
                    <a:lnTo>
                      <a:pt x="7816" y="3829538"/>
                    </a:lnTo>
                  </a:path>
                </a:pathLst>
              </a:custGeom>
              <a:pattFill prst="dotDmnd">
                <a:fgClr>
                  <a:schemeClr val="accent6">
                    <a:lumMod val="75000"/>
                  </a:schemeClr>
                </a:fgClr>
                <a:bgClr>
                  <a:srgbClr val="C1E00A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DE00F4A-D64D-482C-A246-B147576E5F51}"/>
                  </a:ext>
                </a:extLst>
              </p:cNvPr>
              <p:cNvSpPr/>
              <p:nvPr/>
            </p:nvSpPr>
            <p:spPr>
              <a:xfrm rot="10800000">
                <a:off x="1287863" y="670926"/>
                <a:ext cx="7831016" cy="765908"/>
              </a:xfrm>
              <a:custGeom>
                <a:avLst/>
                <a:gdLst>
                  <a:gd name="connsiteX0" fmla="*/ 1727200 w 7831016"/>
                  <a:gd name="connsiteY0" fmla="*/ 0 h 765908"/>
                  <a:gd name="connsiteX1" fmla="*/ 0 w 7831016"/>
                  <a:gd name="connsiteY1" fmla="*/ 765908 h 765908"/>
                  <a:gd name="connsiteX2" fmla="*/ 7831016 w 7831016"/>
                  <a:gd name="connsiteY2" fmla="*/ 742462 h 765908"/>
                  <a:gd name="connsiteX3" fmla="*/ 6080370 w 7831016"/>
                  <a:gd name="connsiteY3" fmla="*/ 0 h 765908"/>
                  <a:gd name="connsiteX4" fmla="*/ 1727200 w 7831016"/>
                  <a:gd name="connsiteY4" fmla="*/ 0 h 765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31016" h="765908">
                    <a:moveTo>
                      <a:pt x="1727200" y="0"/>
                    </a:moveTo>
                    <a:lnTo>
                      <a:pt x="0" y="765908"/>
                    </a:lnTo>
                    <a:lnTo>
                      <a:pt x="7831016" y="742462"/>
                    </a:lnTo>
                    <a:lnTo>
                      <a:pt x="6080370" y="0"/>
                    </a:lnTo>
                    <a:lnTo>
                      <a:pt x="1727200" y="0"/>
                    </a:lnTo>
                    <a:close/>
                  </a:path>
                </a:pathLst>
              </a:custGeom>
              <a:solidFill>
                <a:srgbClr val="98B0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73F963B-BB8D-430A-B84A-8F1AACC24549}"/>
                </a:ext>
              </a:extLst>
            </p:cNvPr>
            <p:cNvGrpSpPr/>
            <p:nvPr/>
          </p:nvGrpSpPr>
          <p:grpSpPr>
            <a:xfrm>
              <a:off x="4589923" y="2472770"/>
              <a:ext cx="1172308" cy="1986704"/>
              <a:chOff x="4589923" y="2472770"/>
              <a:chExt cx="1172308" cy="198670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0761E9D-51E5-4E42-9B6B-881C23EFAEC2}"/>
                  </a:ext>
                </a:extLst>
              </p:cNvPr>
              <p:cNvSpPr/>
              <p:nvPr/>
            </p:nvSpPr>
            <p:spPr>
              <a:xfrm>
                <a:off x="4589923" y="2472770"/>
                <a:ext cx="1172308" cy="198670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CECCDEF-49D6-4409-8616-7B328A676A06}"/>
                  </a:ext>
                </a:extLst>
              </p:cNvPr>
              <p:cNvSpPr/>
              <p:nvPr/>
            </p:nvSpPr>
            <p:spPr>
              <a:xfrm>
                <a:off x="4756219" y="2739292"/>
                <a:ext cx="859693" cy="72683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A97EB4-7F5F-45A5-BBB2-E4960A4D4C81}"/>
                  </a:ext>
                </a:extLst>
              </p:cNvPr>
              <p:cNvSpPr/>
              <p:nvPr/>
            </p:nvSpPr>
            <p:spPr>
              <a:xfrm>
                <a:off x="4756219" y="3573585"/>
                <a:ext cx="859693" cy="726831"/>
              </a:xfrm>
              <a:prstGeom prst="rect">
                <a:avLst/>
              </a:prstGeom>
              <a:gradFill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02E47AE-117B-4F1F-9B18-9F17DA1893D2}"/>
                  </a:ext>
                </a:extLst>
              </p:cNvPr>
              <p:cNvSpPr/>
              <p:nvPr/>
            </p:nvSpPr>
            <p:spPr>
              <a:xfrm>
                <a:off x="4629198" y="3497743"/>
                <a:ext cx="125046" cy="75842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67DF390-ABFC-483D-B088-F5CE39B8AFCB}"/>
              </a:ext>
            </a:extLst>
          </p:cNvPr>
          <p:cNvSpPr txBox="1"/>
          <p:nvPr/>
        </p:nvSpPr>
        <p:spPr>
          <a:xfrm>
            <a:off x="2843742" y="6642949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Floor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7D349FD-DF33-425B-B61C-9EE4949E0B18}"/>
              </a:ext>
            </a:extLst>
          </p:cNvPr>
          <p:cNvSpPr/>
          <p:nvPr/>
        </p:nvSpPr>
        <p:spPr>
          <a:xfrm rot="16200000">
            <a:off x="2959442" y="6122622"/>
            <a:ext cx="939114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New Recording 101">
            <a:hlinkClick r:id="" action="ppaction://media"/>
            <a:extLst>
              <a:ext uri="{FF2B5EF4-FFF2-40B4-BE49-F238E27FC236}">
                <a16:creationId xmlns:a16="http://schemas.microsoft.com/office/drawing/2014/main" id="{E0150A23-6B97-46F8-8E9D-8D9F9F3DA4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81689" y="871078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6B0A30-0797-4295-9D0E-1747C1B9D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36" y="1260775"/>
            <a:ext cx="6450127" cy="5066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7DF390-ABFC-483D-B088-F5CE39B8AFCB}"/>
              </a:ext>
            </a:extLst>
          </p:cNvPr>
          <p:cNvSpPr txBox="1"/>
          <p:nvPr/>
        </p:nvSpPr>
        <p:spPr>
          <a:xfrm>
            <a:off x="2908184" y="6356191"/>
            <a:ext cx="104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Wall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9F8537-1BF5-471A-ABF9-82961FDB3789}"/>
              </a:ext>
            </a:extLst>
          </p:cNvPr>
          <p:cNvGrpSpPr/>
          <p:nvPr/>
        </p:nvGrpSpPr>
        <p:grpSpPr>
          <a:xfrm>
            <a:off x="345990" y="2475000"/>
            <a:ext cx="1813224" cy="4160931"/>
            <a:chOff x="345989" y="2800864"/>
            <a:chExt cx="2175550" cy="4744995"/>
          </a:xfrm>
        </p:grpSpPr>
        <p:sp>
          <p:nvSpPr>
            <p:cNvPr id="2" name="Arrow: Bent 1">
              <a:extLst>
                <a:ext uri="{FF2B5EF4-FFF2-40B4-BE49-F238E27FC236}">
                  <a16:creationId xmlns:a16="http://schemas.microsoft.com/office/drawing/2014/main" id="{A5E9C9C6-4A24-4BE3-AB84-DAB034188D61}"/>
                </a:ext>
              </a:extLst>
            </p:cNvPr>
            <p:cNvSpPr/>
            <p:nvPr/>
          </p:nvSpPr>
          <p:spPr>
            <a:xfrm>
              <a:off x="345989" y="2800864"/>
              <a:ext cx="813816" cy="4637903"/>
            </a:xfrm>
            <a:prstGeom prst="bentArrow">
              <a:avLst>
                <a:gd name="adj1" fmla="val 11841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4CBAC3-C318-4B9D-867F-419861E2286F}"/>
                </a:ext>
              </a:extLst>
            </p:cNvPr>
            <p:cNvSpPr/>
            <p:nvPr/>
          </p:nvSpPr>
          <p:spPr>
            <a:xfrm>
              <a:off x="345989" y="7438767"/>
              <a:ext cx="2175550" cy="107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8C2A68-84F4-415F-BF8F-E845EAFB11EB}"/>
              </a:ext>
            </a:extLst>
          </p:cNvPr>
          <p:cNvGrpSpPr/>
          <p:nvPr/>
        </p:nvGrpSpPr>
        <p:grpSpPr>
          <a:xfrm>
            <a:off x="4698786" y="2475000"/>
            <a:ext cx="1813224" cy="4160931"/>
            <a:chOff x="4336459" y="2842052"/>
            <a:chExt cx="2175551" cy="4744995"/>
          </a:xfrm>
        </p:grpSpPr>
        <p:sp>
          <p:nvSpPr>
            <p:cNvPr id="3" name="Arrow: Bent 2">
              <a:extLst>
                <a:ext uri="{FF2B5EF4-FFF2-40B4-BE49-F238E27FC236}">
                  <a16:creationId xmlns:a16="http://schemas.microsoft.com/office/drawing/2014/main" id="{B9AFC7EA-E1CC-4B21-A68B-F9C513985469}"/>
                </a:ext>
              </a:extLst>
            </p:cNvPr>
            <p:cNvSpPr/>
            <p:nvPr/>
          </p:nvSpPr>
          <p:spPr>
            <a:xfrm flipH="1">
              <a:off x="5698194" y="2842052"/>
              <a:ext cx="813816" cy="4637903"/>
            </a:xfrm>
            <a:prstGeom prst="bentArrow">
              <a:avLst>
                <a:gd name="adj1" fmla="val 11841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C76B89-4110-4433-8ACC-96545AAA48E3}"/>
                </a:ext>
              </a:extLst>
            </p:cNvPr>
            <p:cNvSpPr/>
            <p:nvPr/>
          </p:nvSpPr>
          <p:spPr>
            <a:xfrm>
              <a:off x="4336459" y="7479955"/>
              <a:ext cx="2175550" cy="107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New Recording 102">
            <a:hlinkClick r:id="" action="ppaction://media"/>
            <a:extLst>
              <a:ext uri="{FF2B5EF4-FFF2-40B4-BE49-F238E27FC236}">
                <a16:creationId xmlns:a16="http://schemas.microsoft.com/office/drawing/2014/main" id="{BDCB6006-A7F6-40E0-8DB7-7AC9A1D2FB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93600" y="850523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5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1028A7-D985-425A-920C-34ABF699F920}"/>
              </a:ext>
            </a:extLst>
          </p:cNvPr>
          <p:cNvSpPr txBox="1"/>
          <p:nvPr/>
        </p:nvSpPr>
        <p:spPr>
          <a:xfrm>
            <a:off x="2440587" y="6650326"/>
            <a:ext cx="1976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>
                <a:latin typeface="Kalpurush" panose="02000600000000000000" pitchFamily="2" charset="0"/>
                <a:cs typeface="Kalpurush" panose="02000600000000000000" pitchFamily="2" charset="0"/>
              </a:rPr>
              <a:t>দরজা</a:t>
            </a:r>
            <a:endParaRPr lang="bn-IN" sz="7200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Door</a:t>
            </a:r>
          </a:p>
        </p:txBody>
      </p:sp>
      <p:pic>
        <p:nvPicPr>
          <p:cNvPr id="2" name="AUDIO-2020-08-06-21-28-12">
            <a:hlinkClick r:id="" action="ppaction://media"/>
            <a:extLst>
              <a:ext uri="{FF2B5EF4-FFF2-40B4-BE49-F238E27FC236}">
                <a16:creationId xmlns:a16="http://schemas.microsoft.com/office/drawing/2014/main" id="{5DAE0AD1-620E-4890-ABB7-7E78EA001E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2049" y="8252252"/>
            <a:ext cx="304800" cy="3048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C1ADFEE-36C0-4D09-ADCB-B8DC03BC2FF4}"/>
              </a:ext>
            </a:extLst>
          </p:cNvPr>
          <p:cNvGrpSpPr/>
          <p:nvPr/>
        </p:nvGrpSpPr>
        <p:grpSpPr>
          <a:xfrm>
            <a:off x="2039406" y="1614616"/>
            <a:ext cx="2582021" cy="4662707"/>
            <a:chOff x="4589923" y="2472770"/>
            <a:chExt cx="1172308" cy="19867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916A63-1DB5-4627-984A-CADFB37F89C2}"/>
                </a:ext>
              </a:extLst>
            </p:cNvPr>
            <p:cNvSpPr/>
            <p:nvPr/>
          </p:nvSpPr>
          <p:spPr>
            <a:xfrm>
              <a:off x="4589923" y="2472770"/>
              <a:ext cx="1172308" cy="198670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A58750-8844-4F13-A084-51202015A72A}"/>
                </a:ext>
              </a:extLst>
            </p:cNvPr>
            <p:cNvSpPr/>
            <p:nvPr/>
          </p:nvSpPr>
          <p:spPr>
            <a:xfrm>
              <a:off x="4756219" y="2739292"/>
              <a:ext cx="859693" cy="72683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CD7BDF-09CD-4991-B32C-AC156F0732A5}"/>
                </a:ext>
              </a:extLst>
            </p:cNvPr>
            <p:cNvSpPr/>
            <p:nvPr/>
          </p:nvSpPr>
          <p:spPr>
            <a:xfrm>
              <a:off x="4756219" y="3573585"/>
              <a:ext cx="859693" cy="726831"/>
            </a:xfrm>
            <a:prstGeom prst="rect">
              <a:avLst/>
            </a:prstGeom>
            <a:gradFill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52BE24-761B-436F-BDE7-6F86B0A92FA8}"/>
                </a:ext>
              </a:extLst>
            </p:cNvPr>
            <p:cNvSpPr/>
            <p:nvPr/>
          </p:nvSpPr>
          <p:spPr>
            <a:xfrm>
              <a:off x="4629198" y="3497743"/>
              <a:ext cx="125046" cy="7584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30519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pen window (version 2) | Free SVG">
            <a:extLst>
              <a:ext uri="{FF2B5EF4-FFF2-40B4-BE49-F238E27FC236}">
                <a16:creationId xmlns:a16="http://schemas.microsoft.com/office/drawing/2014/main" id="{2550D02E-30BD-43C7-80A3-B81D06EBA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98" y="396447"/>
            <a:ext cx="5392694" cy="539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982F53-7A43-4707-ADEF-FAAE81ED0472}"/>
              </a:ext>
            </a:extLst>
          </p:cNvPr>
          <p:cNvSpPr txBox="1"/>
          <p:nvPr/>
        </p:nvSpPr>
        <p:spPr>
          <a:xfrm>
            <a:off x="2173225" y="6206415"/>
            <a:ext cx="23887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 </a:t>
            </a:r>
            <a:r>
              <a:rPr lang="en-US" sz="7200" dirty="0" err="1">
                <a:latin typeface="Kalpurush" panose="02000600000000000000" pitchFamily="2" charset="0"/>
                <a:cs typeface="Kalpurush" panose="02000600000000000000" pitchFamily="2" charset="0"/>
              </a:rPr>
              <a:t>জানলা</a:t>
            </a:r>
            <a:endParaRPr lang="en-US" sz="7200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5400" dirty="0"/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Window</a:t>
            </a:r>
          </a:p>
        </p:txBody>
      </p:sp>
      <p:pic>
        <p:nvPicPr>
          <p:cNvPr id="2" name="AUDIO-2020-08-06-21-28-43">
            <a:hlinkClick r:id="" action="ppaction://media"/>
            <a:extLst>
              <a:ext uri="{FF2B5EF4-FFF2-40B4-BE49-F238E27FC236}">
                <a16:creationId xmlns:a16="http://schemas.microsoft.com/office/drawing/2014/main" id="{5183AE02-479D-4C93-92C3-E514C0DB5D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39713" y="815957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3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7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urtains Window Red - Free vector graphic on Pixabay">
            <a:extLst>
              <a:ext uri="{FF2B5EF4-FFF2-40B4-BE49-F238E27FC236}">
                <a16:creationId xmlns:a16="http://schemas.microsoft.com/office/drawing/2014/main" id="{F3FB332B-BC47-46D9-B81B-A6C3BC022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85" y="508687"/>
            <a:ext cx="4433630" cy="531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56D909-8198-4581-BCB0-B6EA9521B5F3}"/>
              </a:ext>
            </a:extLst>
          </p:cNvPr>
          <p:cNvSpPr txBox="1"/>
          <p:nvPr/>
        </p:nvSpPr>
        <p:spPr>
          <a:xfrm>
            <a:off x="2556004" y="6394778"/>
            <a:ext cx="17459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>
                <a:latin typeface="Kalpurush" panose="02000600000000000000" pitchFamily="2" charset="0"/>
                <a:cs typeface="Kalpurush" panose="02000600000000000000" pitchFamily="2" charset="0"/>
              </a:rPr>
              <a:t>পর্দা</a:t>
            </a:r>
            <a:endParaRPr lang="bn-IN" sz="7200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5400" dirty="0"/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Curtain</a:t>
            </a:r>
          </a:p>
        </p:txBody>
      </p:sp>
      <p:pic>
        <p:nvPicPr>
          <p:cNvPr id="2" name="AUDIO-2020-08-06-21-28-54">
            <a:hlinkClick r:id="" action="ppaction://media"/>
            <a:extLst>
              <a:ext uri="{FF2B5EF4-FFF2-40B4-BE49-F238E27FC236}">
                <a16:creationId xmlns:a16="http://schemas.microsoft.com/office/drawing/2014/main" id="{9C502EE9-E1B5-4428-AA23-297C5F5F59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45815" y="836346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12</Words>
  <Application>Microsoft Office PowerPoint</Application>
  <PresentationFormat>On-screen Show (4:3)</PresentationFormat>
  <Paragraphs>9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Kalpurush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26</cp:revision>
  <dcterms:created xsi:type="dcterms:W3CDTF">2020-08-01T11:33:11Z</dcterms:created>
  <dcterms:modified xsi:type="dcterms:W3CDTF">2021-05-17T01:23:13Z</dcterms:modified>
</cp:coreProperties>
</file>