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3" r:id="rId3"/>
    <p:sldId id="262" r:id="rId4"/>
    <p:sldId id="265" r:id="rId5"/>
    <p:sldId id="268" r:id="rId6"/>
    <p:sldId id="271" r:id="rId7"/>
    <p:sldId id="274" r:id="rId8"/>
    <p:sldId id="272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472" y="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bir Datta" userId="b15c2d483f869a28" providerId="LiveId" clId="{F71628B1-9D0C-429D-9FC6-F890C7E9F6F8}"/>
    <pc:docChg chg="modSld">
      <pc:chgData name="Aabir Datta" userId="b15c2d483f869a28" providerId="LiveId" clId="{F71628B1-9D0C-429D-9FC6-F890C7E9F6F8}" dt="2021-05-17T02:01:22.860" v="0" actId="1076"/>
      <pc:docMkLst>
        <pc:docMk/>
      </pc:docMkLst>
      <pc:sldChg chg="modSp">
        <pc:chgData name="Aabir Datta" userId="b15c2d483f869a28" providerId="LiveId" clId="{F71628B1-9D0C-429D-9FC6-F890C7E9F6F8}" dt="2021-05-17T02:01:22.860" v="0" actId="1076"/>
        <pc:sldMkLst>
          <pc:docMk/>
          <pc:sldMk cId="3909183855" sldId="268"/>
        </pc:sldMkLst>
        <pc:picChg chg="mod">
          <ac:chgData name="Aabir Datta" userId="b15c2d483f869a28" providerId="LiveId" clId="{F71628B1-9D0C-429D-9FC6-F890C7E9F6F8}" dt="2021-05-17T02:01:22.860" v="0" actId="1076"/>
          <ac:picMkLst>
            <pc:docMk/>
            <pc:sldMk cId="3909183855" sldId="268"/>
            <ac:picMk id="13314" creationId="{4DE06543-AE73-4F72-8232-E818CFFBDC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8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B51C-63A1-4E84-96C0-1DABC2FE180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7B13-23BB-4807-B0D9-9F187DCB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ublic Domain Clip Art Image | Mirror with wooden frame | ID:  13534270816216 | PublicDomainFiles.com">
            <a:extLst>
              <a:ext uri="{FF2B5EF4-FFF2-40B4-BE49-F238E27FC236}">
                <a16:creationId xmlns:a16="http://schemas.microsoft.com/office/drawing/2014/main" id="{FC5EFE22-9AC4-48F9-8E9A-0CA17AE5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782595"/>
            <a:ext cx="3581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6812D0-1CD4-44F2-A314-F81DE15E859B}"/>
              </a:ext>
            </a:extLst>
          </p:cNvPr>
          <p:cNvSpPr txBox="1"/>
          <p:nvPr/>
        </p:nvSpPr>
        <p:spPr>
          <a:xfrm>
            <a:off x="2278724" y="6425514"/>
            <a:ext cx="21595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>
                <a:latin typeface="Kalpurush" panose="02000600000000000000" pitchFamily="2" charset="0"/>
                <a:cs typeface="Kalpurush" panose="02000600000000000000" pitchFamily="2" charset="0"/>
              </a:rPr>
              <a:t>আয়না</a:t>
            </a:r>
            <a:endParaRPr lang="en-US" sz="72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5400" dirty="0"/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Mirror</a:t>
            </a:r>
          </a:p>
        </p:txBody>
      </p:sp>
      <p:pic>
        <p:nvPicPr>
          <p:cNvPr id="2" name="AUDIO-2020-08-06-21-30-05">
            <a:hlinkClick r:id="" action="ppaction://media"/>
            <a:extLst>
              <a:ext uri="{FF2B5EF4-FFF2-40B4-BE49-F238E27FC236}">
                <a16:creationId xmlns:a16="http://schemas.microsoft.com/office/drawing/2014/main" id="{E0BCE51F-368E-4FBE-8C45-B727B2DA49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93725" y="816336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7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Pink Royal Chair Seat Vector Clipart image - Free stock photo ...">
            <a:extLst>
              <a:ext uri="{FF2B5EF4-FFF2-40B4-BE49-F238E27FC236}">
                <a16:creationId xmlns:a16="http://schemas.microsoft.com/office/drawing/2014/main" id="{06529623-8D7D-46B9-B4B7-5F3FF8A5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22" y="1169077"/>
            <a:ext cx="4542669" cy="49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EC878-B44C-4A89-9F75-9D3A4B47FE19}"/>
              </a:ext>
            </a:extLst>
          </p:cNvPr>
          <p:cNvSpPr txBox="1"/>
          <p:nvPr/>
        </p:nvSpPr>
        <p:spPr>
          <a:xfrm>
            <a:off x="2278724" y="6425514"/>
            <a:ext cx="20473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>
                <a:latin typeface="Kalpurush" panose="02000600000000000000" pitchFamily="2" charset="0"/>
                <a:cs typeface="Kalpurush" panose="02000600000000000000" pitchFamily="2" charset="0"/>
              </a:rPr>
              <a:t>চেয়ার</a:t>
            </a:r>
            <a:endParaRPr lang="bn-IN" sz="72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/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Chair</a:t>
            </a:r>
          </a:p>
        </p:txBody>
      </p:sp>
      <p:pic>
        <p:nvPicPr>
          <p:cNvPr id="6" name="AUDIO-2020-08-06-21-30-15">
            <a:hlinkClick r:id="" action="ppaction://media"/>
            <a:extLst>
              <a:ext uri="{FF2B5EF4-FFF2-40B4-BE49-F238E27FC236}">
                <a16:creationId xmlns:a16="http://schemas.microsoft.com/office/drawing/2014/main" id="{242BC707-1BDC-48C9-B2E9-CF350D696A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37205" y="817984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5D2987B-63FA-48A3-A958-033296484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" r="2944"/>
          <a:stretch/>
        </p:blipFill>
        <p:spPr bwMode="auto">
          <a:xfrm>
            <a:off x="210848" y="1087394"/>
            <a:ext cx="6436303" cy="38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359781-9F2D-405B-9FA7-A366C7ED6F2E}"/>
              </a:ext>
            </a:extLst>
          </p:cNvPr>
          <p:cNvSpPr txBox="1"/>
          <p:nvPr/>
        </p:nvSpPr>
        <p:spPr>
          <a:xfrm>
            <a:off x="2278724" y="6425514"/>
            <a:ext cx="21339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>
                <a:latin typeface="Kalpurush" panose="02000600000000000000" pitchFamily="2" charset="0"/>
                <a:cs typeface="Kalpurush" panose="02000600000000000000" pitchFamily="2" charset="0"/>
              </a:rPr>
              <a:t>টেবিল</a:t>
            </a:r>
            <a:endParaRPr lang="bn-IN" sz="72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5400" dirty="0"/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</a:p>
        </p:txBody>
      </p:sp>
      <p:pic>
        <p:nvPicPr>
          <p:cNvPr id="3" name="AUDIO-2020-08-06-21-30-27">
            <a:hlinkClick r:id="" action="ppaction://media"/>
            <a:extLst>
              <a:ext uri="{FF2B5EF4-FFF2-40B4-BE49-F238E27FC236}">
                <a16:creationId xmlns:a16="http://schemas.microsoft.com/office/drawing/2014/main" id="{4D41C0FF-4E0F-49F4-91C9-25FEBF9E18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74740" y="802744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0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 descr="Cheerful family saying goodbye | Public domain vectors">
            <a:extLst>
              <a:ext uri="{FF2B5EF4-FFF2-40B4-BE49-F238E27FC236}">
                <a16:creationId xmlns:a16="http://schemas.microsoft.com/office/drawing/2014/main" id="{5C5B57BA-3E01-4074-A313-37E8B57CF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64" t="-7677" r="-191"/>
          <a:stretch/>
        </p:blipFill>
        <p:spPr bwMode="auto">
          <a:xfrm>
            <a:off x="1554891" y="898567"/>
            <a:ext cx="3748217" cy="36734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8E60E6-2351-4CF3-AA99-2CAB72FC2888}"/>
              </a:ext>
            </a:extLst>
          </p:cNvPr>
          <p:cNvSpPr txBox="1"/>
          <p:nvPr/>
        </p:nvSpPr>
        <p:spPr>
          <a:xfrm>
            <a:off x="2660390" y="6441990"/>
            <a:ext cx="1537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>
                <a:latin typeface="Kalpurush" panose="02000600000000000000" pitchFamily="2" charset="0"/>
                <a:cs typeface="Kalpurush" panose="02000600000000000000" pitchFamily="2" charset="0"/>
              </a:rPr>
              <a:t>ছবি</a:t>
            </a:r>
            <a:endParaRPr lang="bn-IN" sz="72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Picture</a:t>
            </a:r>
          </a:p>
        </p:txBody>
      </p:sp>
      <p:pic>
        <p:nvPicPr>
          <p:cNvPr id="2" name="AUDIO-2020-08-06-22-03-51">
            <a:hlinkClick r:id="" action="ppaction://media"/>
            <a:extLst>
              <a:ext uri="{FF2B5EF4-FFF2-40B4-BE49-F238E27FC236}">
                <a16:creationId xmlns:a16="http://schemas.microsoft.com/office/drawing/2014/main" id="{23AC42DA-3BC1-412C-BDF3-DA82B8EE3A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85487" y="789002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4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ase with flowers | Free SVG">
            <a:extLst>
              <a:ext uri="{FF2B5EF4-FFF2-40B4-BE49-F238E27FC236}">
                <a16:creationId xmlns:a16="http://schemas.microsoft.com/office/drawing/2014/main" id="{4DE06543-AE73-4F72-8232-E818CFFBD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31" y="114403"/>
            <a:ext cx="5201937" cy="66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547E5-97D5-4CA5-A9B6-3BBDD59A59E0}"/>
              </a:ext>
            </a:extLst>
          </p:cNvPr>
          <p:cNvSpPr txBox="1"/>
          <p:nvPr/>
        </p:nvSpPr>
        <p:spPr>
          <a:xfrm>
            <a:off x="1652648" y="6697363"/>
            <a:ext cx="30514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  </a:t>
            </a:r>
            <a:r>
              <a:rPr lang="en-US" sz="7200" dirty="0" err="1">
                <a:latin typeface="Kalpurush" panose="02000600000000000000" pitchFamily="2" charset="0"/>
                <a:cs typeface="Kalpurush" panose="02000600000000000000" pitchFamily="2" charset="0"/>
              </a:rPr>
              <a:t>ফুলদানি</a:t>
            </a:r>
            <a:endParaRPr lang="bn-IN" sz="72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5400" dirty="0"/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Flower vase</a:t>
            </a:r>
          </a:p>
        </p:txBody>
      </p:sp>
      <p:pic>
        <p:nvPicPr>
          <p:cNvPr id="2" name="AUDIO-2020-08-06-22-04-07">
            <a:hlinkClick r:id="" action="ppaction://media"/>
            <a:extLst>
              <a:ext uri="{FF2B5EF4-FFF2-40B4-BE49-F238E27FC236}">
                <a16:creationId xmlns:a16="http://schemas.microsoft.com/office/drawing/2014/main" id="{F3BBB1BA-3A55-427B-B2FD-032FE4761A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74363" y="82992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8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ereal Clipart Cartoon - Free image on Pixabay">
            <a:extLst>
              <a:ext uri="{FF2B5EF4-FFF2-40B4-BE49-F238E27FC236}">
                <a16:creationId xmlns:a16="http://schemas.microsoft.com/office/drawing/2014/main" id="{DBF38264-92E8-4102-B934-BA93C162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4" y="724929"/>
            <a:ext cx="5537886" cy="553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A4488A-5BD4-4F5E-8758-662F4592EA5C}"/>
              </a:ext>
            </a:extLst>
          </p:cNvPr>
          <p:cNvSpPr txBox="1"/>
          <p:nvPr/>
        </p:nvSpPr>
        <p:spPr>
          <a:xfrm>
            <a:off x="2605000" y="5911792"/>
            <a:ext cx="1494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>
                <a:latin typeface="Kalpurush" panose="02000600000000000000" pitchFamily="2" charset="0"/>
                <a:cs typeface="Kalpurush" panose="02000600000000000000" pitchFamily="2" charset="0"/>
              </a:rPr>
              <a:t>বাটি</a:t>
            </a:r>
            <a:endParaRPr lang="bn-IN" sz="72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Bowl</a:t>
            </a:r>
          </a:p>
        </p:txBody>
      </p:sp>
      <p:pic>
        <p:nvPicPr>
          <p:cNvPr id="2" name="AUDIO-2020-08-06-22-04-18">
            <a:hlinkClick r:id="" action="ppaction://media"/>
            <a:extLst>
              <a:ext uri="{FF2B5EF4-FFF2-40B4-BE49-F238E27FC236}">
                <a16:creationId xmlns:a16="http://schemas.microsoft.com/office/drawing/2014/main" id="{26CF2A48-1386-4417-81AA-D2CCF19BEF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64211" y="807537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Vector image of drinking glass | Free SVG">
            <a:extLst>
              <a:ext uri="{FF2B5EF4-FFF2-40B4-BE49-F238E27FC236}">
                <a16:creationId xmlns:a16="http://schemas.microsoft.com/office/drawing/2014/main" id="{45F2ADA9-FC0C-4F13-8081-11FE0C5B9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1012739"/>
            <a:ext cx="36290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3A5BC-B356-4706-9F35-0729F7821E38}"/>
              </a:ext>
            </a:extLst>
          </p:cNvPr>
          <p:cNvSpPr txBox="1"/>
          <p:nvPr/>
        </p:nvSpPr>
        <p:spPr>
          <a:xfrm>
            <a:off x="2278724" y="6425514"/>
            <a:ext cx="2262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Kalpurush" panose="02000600000000000000" pitchFamily="2" charset="0"/>
                <a:cs typeface="Kalpurush" panose="02000600000000000000" pitchFamily="2" charset="0"/>
              </a:rPr>
              <a:t>গেলাস</a:t>
            </a:r>
            <a:endParaRPr lang="bn-IN" sz="72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Glass</a:t>
            </a:r>
          </a:p>
        </p:txBody>
      </p:sp>
      <p:pic>
        <p:nvPicPr>
          <p:cNvPr id="2" name="AUDIO-2020-08-06-22-04-50">
            <a:hlinkClick r:id="" action="ppaction://media"/>
            <a:extLst>
              <a:ext uri="{FF2B5EF4-FFF2-40B4-BE49-F238E27FC236}">
                <a16:creationId xmlns:a16="http://schemas.microsoft.com/office/drawing/2014/main" id="{79273C92-B309-4559-9971-F5A27E5352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71303" y="833257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Metallic spoon | Public domain vectors">
            <a:extLst>
              <a:ext uri="{FF2B5EF4-FFF2-40B4-BE49-F238E27FC236}">
                <a16:creationId xmlns:a16="http://schemas.microsoft.com/office/drawing/2014/main" id="{6CFE01C5-C2A6-4AC4-BAB8-E34587D65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39" y="855347"/>
            <a:ext cx="4514721" cy="493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FC645-E38C-4E0E-8C9D-D0788264927C}"/>
              </a:ext>
            </a:extLst>
          </p:cNvPr>
          <p:cNvSpPr txBox="1"/>
          <p:nvPr/>
        </p:nvSpPr>
        <p:spPr>
          <a:xfrm>
            <a:off x="2559209" y="6039071"/>
            <a:ext cx="17395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>
                <a:latin typeface="Kalpurush" panose="02000600000000000000" pitchFamily="2" charset="0"/>
                <a:cs typeface="Kalpurush" panose="02000600000000000000" pitchFamily="2" charset="0"/>
              </a:rPr>
              <a:t>চামচ</a:t>
            </a:r>
            <a:endParaRPr lang="bn-IN" sz="7200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Spoon</a:t>
            </a:r>
          </a:p>
        </p:txBody>
      </p:sp>
      <p:pic>
        <p:nvPicPr>
          <p:cNvPr id="2" name="AUDIO-2020-08-06-22-04-29">
            <a:hlinkClick r:id="" action="ppaction://media"/>
            <a:extLst>
              <a:ext uri="{FF2B5EF4-FFF2-40B4-BE49-F238E27FC236}">
                <a16:creationId xmlns:a16="http://schemas.microsoft.com/office/drawing/2014/main" id="{4057437D-C27D-436C-BC73-C4DB5AF00A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33960" y="804242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22</Words>
  <Application>Microsoft Office PowerPoint</Application>
  <PresentationFormat>On-screen Show (4:3)</PresentationFormat>
  <Paragraphs>16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Kalpurush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27</cp:revision>
  <dcterms:created xsi:type="dcterms:W3CDTF">2020-08-01T11:33:11Z</dcterms:created>
  <dcterms:modified xsi:type="dcterms:W3CDTF">2021-05-17T02:50:33Z</dcterms:modified>
</cp:coreProperties>
</file>