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62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CEEB-9429-4071-80AD-1FBBBED01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1CD08-BCB5-4A45-AA4C-83D478D09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76D1A-A027-42CC-B930-97E14888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F414-76EF-470E-8CE6-26D8C945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6AB59-A1B4-4A10-8D0E-F8D41D41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6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9E33-3F17-4031-9DF3-CCC5B633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B8CF3-C655-403E-BAD0-C62A17548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FD2BC-39F0-471C-9AD3-952BB384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2C1E-98AB-4BC1-8997-9527AB58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3DA7-C8DF-4A79-924B-B0A856C0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8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2C553-810F-4E3B-A4DC-501C6D229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DD495-004A-43C2-B95F-BAAA864F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81E-768E-4F44-A0EC-8A3D9F9C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EF12A-4669-4D8D-BACA-A5595D78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E549E-350F-45D0-A0F6-DDB61A0C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09E4-7127-4EFE-9FC7-096BF3BD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575C-BD5C-4373-9E11-6DF1DE9A9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E38CD-E443-45F9-80EB-C68789EE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F2EC-96E7-419E-BE1E-13AE5E93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0C998-CFF8-4DB1-9011-FCA9CE5C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0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FC3-DBFC-4B62-9030-DBBF97F0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A09F0-0E5A-4B92-8244-9CB57098A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ABFC9-8C9A-4069-B73C-C321C30D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9378-821F-4707-8D91-C7CEBC06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47E9-0064-4FD2-ABCE-8EEC7BC6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5ECA-F3C3-48AD-B518-B3CCCAB9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2F109-7747-4A8E-9025-603D3D3BA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1CA9F-824F-4C0C-8162-686B13333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C7FE4-EF53-47A8-BC37-5BB8DFEF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AF9C4-E5BA-4361-AA34-A36B22C8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949A9-1FF8-4549-B1EC-ADF77CF8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2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1A9E-25E9-44CF-8EFA-099A63FC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F45D3-F242-49F7-BAEF-92F3EDE1E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BBF9F-27B2-437E-9918-6E604ABF1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C3B38-7A27-4311-A1C7-D5E574BD2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20C11-9246-40B6-A349-BC85DFCF8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7F5BC-564D-4CE4-93F9-2AD75319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AF82D-05CC-42C4-8849-A854D1AD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D5094-0EAA-4E8C-949A-6880EDEC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6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E9F0-B960-401F-BA46-BAB37B30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D6D61-4E86-47B2-A882-4E40266B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DFD94-78F3-442E-84AD-8BAEEB89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F770C-344D-484D-91B4-0E29FA34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E2E10-E7E2-451F-8A93-4C4B3E7A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145D0-66FD-46FC-9F89-18A54F24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0D4BA-7430-4D02-B659-352BEED6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7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4A7B-BDA1-49AA-A71D-04761A54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5481-8136-4DBF-8892-DA57B868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389A8-CDA8-4EDF-9778-63CF62437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B9A97-FFA1-42BB-B021-F7AFAAF8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A3AF9-42FF-4A3C-9AEE-830F4110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26FA5-FD28-414D-BC18-19786AC4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2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B621-5165-4A95-AF87-FE53322F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9965C-8A50-4F35-8313-B99BFF25A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DCB9E-B0F2-4F9A-BFF3-0C65C6A1E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B6260-8926-45B8-B45A-7BEAD0BC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F2BB5-8586-40BD-BBDC-28C07F03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659E7-0947-4F6A-964D-BC386574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3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B9E61-78A6-4572-B480-C49BA677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C1C21-F79F-4DCC-AFEE-DE869CF0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47CF7-A27A-427E-B7B0-092B9AD0F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C33EF-BD21-4E5C-9DA9-37F8380CABA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DD5F7-6D39-4F60-8A70-B0801429C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D8A07-8CED-4819-8A98-2D4C0AA98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1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11" Type="http://schemas.microsoft.com/office/2007/relationships/hdphoto" Target="../media/hdphoto8.wdp"/><Relationship Id="rId5" Type="http://schemas.openxmlformats.org/officeDocument/2006/relationships/image" Target="../media/image12.png"/><Relationship Id="rId15" Type="http://schemas.microsoft.com/office/2007/relationships/hdphoto" Target="../media/hdphoto9.wdp"/><Relationship Id="rId10" Type="http://schemas.openxmlformats.org/officeDocument/2006/relationships/image" Target="../media/image15.png"/><Relationship Id="rId4" Type="http://schemas.microsoft.com/office/2007/relationships/hdphoto" Target="../media/hdphoto5.wdp"/><Relationship Id="rId9" Type="http://schemas.microsoft.com/office/2007/relationships/hdphoto" Target="../media/hdphoto7.wdp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8013EE-85A0-4C88-BE08-E76FFEB5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5" y="220389"/>
            <a:ext cx="8815580" cy="6480610"/>
          </a:xfrm>
          <a:prstGeom prst="rect">
            <a:avLst/>
          </a:prstGeom>
        </p:spPr>
      </p:pic>
      <p:pic>
        <p:nvPicPr>
          <p:cNvPr id="12" name="Picture 2" descr="Book Reading Document - Free vector graphic on Pixabay">
            <a:extLst>
              <a:ext uri="{FF2B5EF4-FFF2-40B4-BE49-F238E27FC236}">
                <a16:creationId xmlns:a16="http://schemas.microsoft.com/office/drawing/2014/main" id="{09CD2409-5088-4D4E-BDA5-0C0B729A5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10" b="100000" l="0" r="984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32432">
            <a:off x="5019411" y="516308"/>
            <a:ext cx="1528318" cy="120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Vector graphics of color palette with shadow icon | Free SVG">
            <a:extLst>
              <a:ext uri="{FF2B5EF4-FFF2-40B4-BE49-F238E27FC236}">
                <a16:creationId xmlns:a16="http://schemas.microsoft.com/office/drawing/2014/main" id="{6A7A6DEA-D4F0-4DCF-892B-402AB54AF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8159">
            <a:off x="3142409" y="754268"/>
            <a:ext cx="765615" cy="83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Book | Free Stock Photo | Illustration of a book | # 14380">
            <a:extLst>
              <a:ext uri="{FF2B5EF4-FFF2-40B4-BE49-F238E27FC236}">
                <a16:creationId xmlns:a16="http://schemas.microsoft.com/office/drawing/2014/main" id="{D8ECB851-A0FB-4BC8-9D4C-8C14CC1D6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78" b="100000" l="889" r="97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53710">
            <a:off x="1390428" y="4328505"/>
            <a:ext cx="2192950" cy="219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Baby Child Childhood - Free vector graphic on Pixabay">
            <a:extLst>
              <a:ext uri="{FF2B5EF4-FFF2-40B4-BE49-F238E27FC236}">
                <a16:creationId xmlns:a16="http://schemas.microsoft.com/office/drawing/2014/main" id="{00D6143C-B7E9-4BC0-A056-FEE8BC609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7920" y="619777"/>
            <a:ext cx="1381758" cy="195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rown paintbrush vector clip art | Public domain vectors">
            <a:extLst>
              <a:ext uri="{FF2B5EF4-FFF2-40B4-BE49-F238E27FC236}">
                <a16:creationId xmlns:a16="http://schemas.microsoft.com/office/drawing/2014/main" id="{5C17EC09-95DF-4C1F-B1BC-A41013893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242" b="100000" l="0" r="990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0594">
            <a:off x="4932152" y="5680943"/>
            <a:ext cx="1963455" cy="100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Pencil scribbling | Free SVG">
            <a:extLst>
              <a:ext uri="{FF2B5EF4-FFF2-40B4-BE49-F238E27FC236}">
                <a16:creationId xmlns:a16="http://schemas.microsoft.com/office/drawing/2014/main" id="{186C21CB-2340-486C-8EDA-FBAA5AB79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70433">
            <a:off x="6927468" y="2975568"/>
            <a:ext cx="1125537" cy="112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lue scissors vector clipart image - Free stock photo - Public Domain photo  - CC0 Images">
            <a:extLst>
              <a:ext uri="{FF2B5EF4-FFF2-40B4-BE49-F238E27FC236}">
                <a16:creationId xmlns:a16="http://schemas.microsoft.com/office/drawing/2014/main" id="{DF16682F-29BE-498D-AB8C-846DEE9A9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12871">
            <a:off x="3866681" y="3304194"/>
            <a:ext cx="963725" cy="98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Digital Wristwatch Vector Clipart image - Free stock photo ...">
            <a:extLst>
              <a:ext uri="{FF2B5EF4-FFF2-40B4-BE49-F238E27FC236}">
                <a16:creationId xmlns:a16="http://schemas.microsoft.com/office/drawing/2014/main" id="{1E5BC936-78F7-403B-8449-ED9A221A1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996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74903">
            <a:off x="5363154" y="3183399"/>
            <a:ext cx="1407790" cy="100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oothbrush and toothpaste | Free SVG">
            <a:extLst>
              <a:ext uri="{FF2B5EF4-FFF2-40B4-BE49-F238E27FC236}">
                <a16:creationId xmlns:a16="http://schemas.microsoft.com/office/drawing/2014/main" id="{70C65D12-E5A6-46FF-AF02-F82041038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996" y="2792828"/>
            <a:ext cx="1091543" cy="109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27FA15C-DA2B-4EF4-9324-B87223AE32EC}"/>
              </a:ext>
            </a:extLst>
          </p:cNvPr>
          <p:cNvSpPr/>
          <p:nvPr/>
        </p:nvSpPr>
        <p:spPr>
          <a:xfrm rot="6036211">
            <a:off x="2350831" y="2885186"/>
            <a:ext cx="295439" cy="149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6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A9305E-5044-488D-83D8-2FACC6AA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" y="126592"/>
            <a:ext cx="8815580" cy="6480610"/>
          </a:xfrm>
          <a:prstGeom prst="rect">
            <a:avLst/>
          </a:prstGeom>
        </p:spPr>
      </p:pic>
      <p:pic>
        <p:nvPicPr>
          <p:cNvPr id="12" name="Picture 12" descr="Coloured line art vector image of trousers | Public domain vectors">
            <a:extLst>
              <a:ext uri="{FF2B5EF4-FFF2-40B4-BE49-F238E27FC236}">
                <a16:creationId xmlns:a16="http://schemas.microsoft.com/office/drawing/2014/main" id="{F04516E9-A739-4D0C-A65C-511BCEB36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50" y="1307559"/>
            <a:ext cx="1600376" cy="166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Blue sock | Free SVG">
            <a:extLst>
              <a:ext uri="{FF2B5EF4-FFF2-40B4-BE49-F238E27FC236}">
                <a16:creationId xmlns:a16="http://schemas.microsoft.com/office/drawing/2014/main" id="{8BA6091F-4BEB-4EDD-B66E-6AE99785F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56" b="96000" l="889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03141" y="534133"/>
            <a:ext cx="674704" cy="67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Dress Gown Frock - Free vector graphic on Pixabay">
            <a:extLst>
              <a:ext uri="{FF2B5EF4-FFF2-40B4-BE49-F238E27FC236}">
                <a16:creationId xmlns:a16="http://schemas.microsoft.com/office/drawing/2014/main" id="{87D0D30E-F7CD-48D6-8882-DF8F1962E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3168">
            <a:off x="4975736" y="624232"/>
            <a:ext cx="1500493" cy="161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Glasses Orange - Free image on Pixabay">
            <a:extLst>
              <a:ext uri="{FF2B5EF4-FFF2-40B4-BE49-F238E27FC236}">
                <a16:creationId xmlns:a16="http://schemas.microsoft.com/office/drawing/2014/main" id="{BA970022-FD2C-47A5-994A-2FCD1EC4B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2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199" y="3414253"/>
            <a:ext cx="949268" cy="2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Towel vector illustration | Public domain vectors">
            <a:extLst>
              <a:ext uri="{FF2B5EF4-FFF2-40B4-BE49-F238E27FC236}">
                <a16:creationId xmlns:a16="http://schemas.microsoft.com/office/drawing/2014/main" id="{BC7DD77A-2C28-4D05-AA51-44EB3281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786" r="995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30475">
            <a:off x="1581203" y="4670513"/>
            <a:ext cx="1776663" cy="178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omb Red Barber - Free vector graphic on Pixabay">
            <a:extLst>
              <a:ext uri="{FF2B5EF4-FFF2-40B4-BE49-F238E27FC236}">
                <a16:creationId xmlns:a16="http://schemas.microsoft.com/office/drawing/2014/main" id="{F3783507-F9EF-4DA5-8973-7F575B84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91840">
            <a:off x="5409237" y="3499272"/>
            <a:ext cx="1210664" cy="64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Shoe Vector Clipart image - Free stock photo - Public Domain photo - CC0  Images">
            <a:extLst>
              <a:ext uri="{FF2B5EF4-FFF2-40B4-BE49-F238E27FC236}">
                <a16:creationId xmlns:a16="http://schemas.microsoft.com/office/drawing/2014/main" id="{73C1E171-6EA7-4AE3-8B6F-01A32B08C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78320" y="2798458"/>
            <a:ext cx="1017894" cy="59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Public Domain Clip Art Image | Baseball cap | ID: 13546033212609 ...">
            <a:extLst>
              <a:ext uri="{FF2B5EF4-FFF2-40B4-BE49-F238E27FC236}">
                <a16:creationId xmlns:a16="http://schemas.microsoft.com/office/drawing/2014/main" id="{7FA959F1-27D8-4F50-B0F0-917FF0D81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00" y="5479238"/>
            <a:ext cx="1260715" cy="91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ector image of basic red toothbrush">
            <a:extLst>
              <a:ext uri="{FF2B5EF4-FFF2-40B4-BE49-F238E27FC236}">
                <a16:creationId xmlns:a16="http://schemas.microsoft.com/office/drawing/2014/main" id="{D2D4C074-A20E-4765-A8C4-92E730B4E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8728">
            <a:off x="3823718" y="3626676"/>
            <a:ext cx="986371" cy="96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16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0"/>
                            </p:stCondLst>
                            <p:childTnLst>
                              <p:par>
                                <p:cTn id="22" presetID="4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19</cp:revision>
  <dcterms:created xsi:type="dcterms:W3CDTF">2020-12-31T14:02:38Z</dcterms:created>
  <dcterms:modified xsi:type="dcterms:W3CDTF">2021-01-22T14:20:17Z</dcterms:modified>
</cp:coreProperties>
</file>