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66" r:id="rId5"/>
    <p:sldId id="264" r:id="rId6"/>
    <p:sldId id="267" r:id="rId7"/>
    <p:sldId id="271" r:id="rId8"/>
    <p:sldId id="272" r:id="rId9"/>
    <p:sldId id="270" r:id="rId10"/>
    <p:sldId id="273" r:id="rId1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472" y="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bir Datta" userId="b15c2d483f869a28" providerId="LiveId" clId="{92AC0CC5-5D0D-487A-AA7F-57F084C7185B}"/>
    <pc:docChg chg="custSel addSld delSld modSld sldOrd">
      <pc:chgData name="Aabir Datta" userId="b15c2d483f869a28" providerId="LiveId" clId="{92AC0CC5-5D0D-487A-AA7F-57F084C7185B}" dt="2021-05-16T16:11:40.775" v="155" actId="1076"/>
      <pc:docMkLst>
        <pc:docMk/>
      </pc:docMkLst>
      <pc:sldChg chg="modSp">
        <pc:chgData name="Aabir Datta" userId="b15c2d483f869a28" providerId="LiveId" clId="{92AC0CC5-5D0D-487A-AA7F-57F084C7185B}" dt="2021-05-16T16:11:40.775" v="155" actId="1076"/>
        <pc:sldMkLst>
          <pc:docMk/>
          <pc:sldMk cId="249245041" sldId="266"/>
        </pc:sldMkLst>
        <pc:picChg chg="mod">
          <ac:chgData name="Aabir Datta" userId="b15c2d483f869a28" providerId="LiveId" clId="{92AC0CC5-5D0D-487A-AA7F-57F084C7185B}" dt="2021-05-16T16:11:40.775" v="155" actId="1076"/>
          <ac:picMkLst>
            <pc:docMk/>
            <pc:sldMk cId="249245041" sldId="266"/>
            <ac:picMk id="4" creationId="{A3392244-7446-465E-BD41-C5CF9CBF1DB2}"/>
          </ac:picMkLst>
        </pc:picChg>
      </pc:sldChg>
      <pc:sldChg chg="addSp modSp new del mod ord">
        <pc:chgData name="Aabir Datta" userId="b15c2d483f869a28" providerId="LiveId" clId="{92AC0CC5-5D0D-487A-AA7F-57F084C7185B}" dt="2021-05-09T16:25:35.661" v="22" actId="47"/>
        <pc:sldMkLst>
          <pc:docMk/>
          <pc:sldMk cId="3423940483" sldId="273"/>
        </pc:sldMkLst>
        <pc:picChg chg="add mod">
          <ac:chgData name="Aabir Datta" userId="b15c2d483f869a28" providerId="LiveId" clId="{92AC0CC5-5D0D-487A-AA7F-57F084C7185B}" dt="2021-05-09T16:25:31.115" v="21"/>
          <ac:picMkLst>
            <pc:docMk/>
            <pc:sldMk cId="3423940483" sldId="273"/>
            <ac:picMk id="3" creationId="{D5AF26AC-72C7-4C02-A2EF-93F977B5C3F4}"/>
          </ac:picMkLst>
        </pc:picChg>
      </pc:sldChg>
      <pc:sldChg chg="addSp delSp modSp new mod">
        <pc:chgData name="Aabir Datta" userId="b15c2d483f869a28" providerId="LiveId" clId="{92AC0CC5-5D0D-487A-AA7F-57F084C7185B}" dt="2021-05-09T20:12:20.188" v="125" actId="207"/>
        <pc:sldMkLst>
          <pc:docMk/>
          <pc:sldMk cId="4234083436" sldId="273"/>
        </pc:sldMkLst>
        <pc:picChg chg="add del mod">
          <ac:chgData name="Aabir Datta" userId="b15c2d483f869a28" providerId="LiveId" clId="{92AC0CC5-5D0D-487A-AA7F-57F084C7185B}" dt="2021-05-09T20:03:41.834" v="40" actId="478"/>
          <ac:picMkLst>
            <pc:docMk/>
            <pc:sldMk cId="4234083436" sldId="273"/>
            <ac:picMk id="3" creationId="{292F341E-4986-4A7E-848E-2F2B467E90BF}"/>
          </ac:picMkLst>
        </pc:picChg>
        <pc:picChg chg="add del mod">
          <ac:chgData name="Aabir Datta" userId="b15c2d483f869a28" providerId="LiveId" clId="{92AC0CC5-5D0D-487A-AA7F-57F084C7185B}" dt="2021-05-09T20:10:36.864" v="69" actId="478"/>
          <ac:picMkLst>
            <pc:docMk/>
            <pc:sldMk cId="4234083436" sldId="273"/>
            <ac:picMk id="5" creationId="{9866AB62-18A2-4E5F-93D1-2F244CA61527}"/>
          </ac:picMkLst>
        </pc:picChg>
        <pc:picChg chg="add mod">
          <ac:chgData name="Aabir Datta" userId="b15c2d483f869a28" providerId="LiveId" clId="{92AC0CC5-5D0D-487A-AA7F-57F084C7185B}" dt="2021-05-09T20:12:20.188" v="125" actId="207"/>
          <ac:picMkLst>
            <pc:docMk/>
            <pc:sldMk cId="4234083436" sldId="273"/>
            <ac:picMk id="7" creationId="{2CB9D1EF-B960-4FDE-80D2-DD3555F5B5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CCAA-1E0D-46F7-A165-1635AAB80BD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20039F-4F2F-401C-9F94-AB8A31C723BE}"/>
              </a:ext>
            </a:extLst>
          </p:cNvPr>
          <p:cNvSpPr txBox="1"/>
          <p:nvPr/>
        </p:nvSpPr>
        <p:spPr>
          <a:xfrm>
            <a:off x="2164969" y="6200684"/>
            <a:ext cx="2528064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জামা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shirt/dress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1E7D40-0868-458D-9206-A1BA86A72165}"/>
              </a:ext>
            </a:extLst>
          </p:cNvPr>
          <p:cNvGrpSpPr/>
          <p:nvPr/>
        </p:nvGrpSpPr>
        <p:grpSpPr>
          <a:xfrm>
            <a:off x="466126" y="589369"/>
            <a:ext cx="6091293" cy="4960237"/>
            <a:chOff x="466126" y="589369"/>
            <a:chExt cx="6091293" cy="4960237"/>
          </a:xfrm>
        </p:grpSpPr>
        <p:pic>
          <p:nvPicPr>
            <p:cNvPr id="5" name="Picture 2" descr="100+ Free T-Shirt &amp; Shirt Vectors - Pixabay">
              <a:extLst>
                <a:ext uri="{FF2B5EF4-FFF2-40B4-BE49-F238E27FC236}">
                  <a16:creationId xmlns:a16="http://schemas.microsoft.com/office/drawing/2014/main" id="{C0CCA5C7-CB20-4BAB-ADF2-53A62792B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26413">
              <a:off x="466126" y="589369"/>
              <a:ext cx="3415510" cy="3765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ress Gown Frock - Free vector graphic on Pixabay">
              <a:extLst>
                <a:ext uri="{FF2B5EF4-FFF2-40B4-BE49-F238E27FC236}">
                  <a16:creationId xmlns:a16="http://schemas.microsoft.com/office/drawing/2014/main" id="{1EA6A8E1-10D8-4163-B85D-94336F4B5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4186">
              <a:off x="2569943" y="1251728"/>
              <a:ext cx="3987476" cy="429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AUDIO-2020-08-06-22-05-00">
            <a:hlinkClick r:id="" action="ppaction://media"/>
            <a:extLst>
              <a:ext uri="{FF2B5EF4-FFF2-40B4-BE49-F238E27FC236}">
                <a16:creationId xmlns:a16="http://schemas.microsoft.com/office/drawing/2014/main" id="{5EFDBBED-D497-465B-A301-59A68FED09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29000" y="807045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B9D1EF-B960-4FDE-80D2-DD3555F5B5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57" y="3238666"/>
            <a:ext cx="3314286" cy="2666667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3408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Coloured line art vector image of trousers | Public domain vectors">
            <a:extLst>
              <a:ext uri="{FF2B5EF4-FFF2-40B4-BE49-F238E27FC236}">
                <a16:creationId xmlns:a16="http://schemas.microsoft.com/office/drawing/2014/main" id="{DC312A5E-F377-408F-A4A7-129F3FD88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75" y="1043252"/>
            <a:ext cx="4339753" cy="451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04E7A-1332-446E-8F03-CF3AFAD214F0}"/>
              </a:ext>
            </a:extLst>
          </p:cNvPr>
          <p:cNvSpPr txBox="1"/>
          <p:nvPr/>
        </p:nvSpPr>
        <p:spPr>
          <a:xfrm>
            <a:off x="2439786" y="6200684"/>
            <a:ext cx="197842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প্যান্ট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Pant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09">
            <a:hlinkClick r:id="" action="ppaction://media"/>
            <a:extLst>
              <a:ext uri="{FF2B5EF4-FFF2-40B4-BE49-F238E27FC236}">
                <a16:creationId xmlns:a16="http://schemas.microsoft.com/office/drawing/2014/main" id="{C4C77B48-2301-4141-B33D-F567519F30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199" y="82042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6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15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ublic Domain Clip Art Image | Baseball cap | ID: 13546033212609 ...">
            <a:extLst>
              <a:ext uri="{FF2B5EF4-FFF2-40B4-BE49-F238E27FC236}">
                <a16:creationId xmlns:a16="http://schemas.microsoft.com/office/drawing/2014/main" id="{3D127E69-5A19-42A7-81A9-B03DE87DB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0" y="823784"/>
            <a:ext cx="5342648" cy="38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F70F3-A71B-4649-B0EE-42CEE80F0D00}"/>
              </a:ext>
            </a:extLst>
          </p:cNvPr>
          <p:cNvSpPr txBox="1"/>
          <p:nvPr/>
        </p:nvSpPr>
        <p:spPr>
          <a:xfrm>
            <a:off x="2536929" y="5475755"/>
            <a:ext cx="178414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টুপি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hat/cap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19">
            <a:hlinkClick r:id="" action="ppaction://media"/>
            <a:extLst>
              <a:ext uri="{FF2B5EF4-FFF2-40B4-BE49-F238E27FC236}">
                <a16:creationId xmlns:a16="http://schemas.microsoft.com/office/drawing/2014/main" id="{DEE5A356-9641-4448-A945-D6E9EFFA0E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747927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4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81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Glasses Orange - Free image on Pixabay">
            <a:extLst>
              <a:ext uri="{FF2B5EF4-FFF2-40B4-BE49-F238E27FC236}">
                <a16:creationId xmlns:a16="http://schemas.microsoft.com/office/drawing/2014/main" id="{A3392244-7446-465E-BD41-C5CF9CBF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89" y="2512307"/>
            <a:ext cx="5132017" cy="19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7695C-02C3-4137-905F-A45D1986D4F4}"/>
              </a:ext>
            </a:extLst>
          </p:cNvPr>
          <p:cNvSpPr txBox="1"/>
          <p:nvPr/>
        </p:nvSpPr>
        <p:spPr>
          <a:xfrm>
            <a:off x="2485086" y="5220381"/>
            <a:ext cx="1887824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চশমা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glasses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28">
            <a:hlinkClick r:id="" action="ppaction://media"/>
            <a:extLst>
              <a:ext uri="{FF2B5EF4-FFF2-40B4-BE49-F238E27FC236}">
                <a16:creationId xmlns:a16="http://schemas.microsoft.com/office/drawing/2014/main" id="{B4A6B034-E9BF-49A8-94CA-92D7F7163D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99975" y="752870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Blue sock | Free SVG">
            <a:extLst>
              <a:ext uri="{FF2B5EF4-FFF2-40B4-BE49-F238E27FC236}">
                <a16:creationId xmlns:a16="http://schemas.microsoft.com/office/drawing/2014/main" id="{A6A628E3-93DC-4227-A893-50CFA608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27" y="1118121"/>
            <a:ext cx="4508324" cy="45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392F04-D64A-4351-83DF-BA8811A2B513}"/>
              </a:ext>
            </a:extLst>
          </p:cNvPr>
          <p:cNvSpPr txBox="1"/>
          <p:nvPr/>
        </p:nvSpPr>
        <p:spPr>
          <a:xfrm>
            <a:off x="2198150" y="6200684"/>
            <a:ext cx="2461700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মোজা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Socks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37">
            <a:hlinkClick r:id="" action="ppaction://media"/>
            <a:extLst>
              <a:ext uri="{FF2B5EF4-FFF2-40B4-BE49-F238E27FC236}">
                <a16:creationId xmlns:a16="http://schemas.microsoft.com/office/drawing/2014/main" id="{3DF2A475-13F7-4EBC-A2AE-35541791DC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99759" y="796962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55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100+ Free Gym &amp; Fitness Vectors - Pixabay">
            <a:extLst>
              <a:ext uri="{FF2B5EF4-FFF2-40B4-BE49-F238E27FC236}">
                <a16:creationId xmlns:a16="http://schemas.microsoft.com/office/drawing/2014/main" id="{DDBECF17-3338-43B4-AC16-BF7939C8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8" y="832022"/>
            <a:ext cx="5610354" cy="402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3B5988-B8F5-45DC-95DE-F60185EF2B80}"/>
              </a:ext>
            </a:extLst>
          </p:cNvPr>
          <p:cNvSpPr txBox="1"/>
          <p:nvPr/>
        </p:nvSpPr>
        <p:spPr>
          <a:xfrm>
            <a:off x="2237644" y="5739365"/>
            <a:ext cx="210262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জুতো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Shoe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46">
            <a:hlinkClick r:id="" action="ppaction://media"/>
            <a:extLst>
              <a:ext uri="{FF2B5EF4-FFF2-40B4-BE49-F238E27FC236}">
                <a16:creationId xmlns:a16="http://schemas.microsoft.com/office/drawing/2014/main" id="{2B2209E2-4E3B-49A9-9AD3-BAB327B84B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36557" y="78952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5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31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omb Red Barber - Free vector graphic on Pixabay">
            <a:extLst>
              <a:ext uri="{FF2B5EF4-FFF2-40B4-BE49-F238E27FC236}">
                <a16:creationId xmlns:a16="http://schemas.microsoft.com/office/drawing/2014/main" id="{DCF586B5-8AE2-4DB3-AF83-1477D126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75" y="1861751"/>
            <a:ext cx="4790608" cy="255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422B5-29F4-4472-AAA1-B30DC90BCFA7}"/>
              </a:ext>
            </a:extLst>
          </p:cNvPr>
          <p:cNvSpPr txBox="1"/>
          <p:nvPr/>
        </p:nvSpPr>
        <p:spPr>
          <a:xfrm>
            <a:off x="2210171" y="5582846"/>
            <a:ext cx="2437655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চিরুনি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Comb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04">
            <a:hlinkClick r:id="" action="ppaction://media"/>
            <a:extLst>
              <a:ext uri="{FF2B5EF4-FFF2-40B4-BE49-F238E27FC236}">
                <a16:creationId xmlns:a16="http://schemas.microsoft.com/office/drawing/2014/main" id="{E6B4C89D-7799-48BC-9373-B4985E1C05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58979" y="758637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owel vector illustration | Public domain vectors">
            <a:extLst>
              <a:ext uri="{FF2B5EF4-FFF2-40B4-BE49-F238E27FC236}">
                <a16:creationId xmlns:a16="http://schemas.microsoft.com/office/drawing/2014/main" id="{B9CAB07F-BD95-4679-93E0-38957439D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54" y="832023"/>
            <a:ext cx="4355492" cy="437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D50FB4-9BE1-432A-AB15-402841A21AEE}"/>
              </a:ext>
            </a:extLst>
          </p:cNvPr>
          <p:cNvSpPr txBox="1"/>
          <p:nvPr/>
        </p:nvSpPr>
        <p:spPr>
          <a:xfrm>
            <a:off x="1820316" y="5747326"/>
            <a:ext cx="3324949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তোয়ালে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Towel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13">
            <a:hlinkClick r:id="" action="ppaction://media"/>
            <a:extLst>
              <a:ext uri="{FF2B5EF4-FFF2-40B4-BE49-F238E27FC236}">
                <a16:creationId xmlns:a16="http://schemas.microsoft.com/office/drawing/2014/main" id="{D47EF45F-E524-4AAB-90E7-90931ACC27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9032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AA78C4-A704-4DE5-B78E-8618007764B3}"/>
              </a:ext>
            </a:extLst>
          </p:cNvPr>
          <p:cNvSpPr txBox="1"/>
          <p:nvPr/>
        </p:nvSpPr>
        <p:spPr>
          <a:xfrm>
            <a:off x="2025109" y="5451041"/>
            <a:ext cx="261007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ব্রাশ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Toothbrush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56">
            <a:hlinkClick r:id="" action="ppaction://media"/>
            <a:extLst>
              <a:ext uri="{FF2B5EF4-FFF2-40B4-BE49-F238E27FC236}">
                <a16:creationId xmlns:a16="http://schemas.microsoft.com/office/drawing/2014/main" id="{97ED8526-CB53-4B5E-B32A-85805B3DF4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7454565"/>
            <a:ext cx="304800" cy="304800"/>
          </a:xfrm>
          <a:prstGeom prst="rect">
            <a:avLst/>
          </a:prstGeom>
        </p:spPr>
      </p:pic>
      <p:pic>
        <p:nvPicPr>
          <p:cNvPr id="1026" name="Picture 2" descr="Vector image of basic red toothbrush">
            <a:extLst>
              <a:ext uri="{FF2B5EF4-FFF2-40B4-BE49-F238E27FC236}">
                <a16:creationId xmlns:a16="http://schemas.microsoft.com/office/drawing/2014/main" id="{03A17FAE-4838-40C2-BFCF-35D1B7800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7" y="1384635"/>
            <a:ext cx="47625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3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38</Words>
  <Application>Microsoft Office PowerPoint</Application>
  <PresentationFormat>On-screen Show (4:3)</PresentationFormat>
  <Paragraphs>27</Paragraphs>
  <Slides>10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Kalpurush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23</cp:revision>
  <dcterms:created xsi:type="dcterms:W3CDTF">2020-08-01T13:51:23Z</dcterms:created>
  <dcterms:modified xsi:type="dcterms:W3CDTF">2021-05-16T18:31:15Z</dcterms:modified>
</cp:coreProperties>
</file>