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7" r:id="rId3"/>
    <p:sldId id="268" r:id="rId4"/>
    <p:sldId id="269" r:id="rId5"/>
    <p:sldId id="273" r:id="rId6"/>
    <p:sldId id="258" r:id="rId7"/>
    <p:sldId id="259" r:id="rId8"/>
    <p:sldId id="260" r:id="rId9"/>
    <p:sldId id="261" r:id="rId10"/>
    <p:sldId id="262" r:id="rId1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892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bir Datta" userId="b15c2d483f869a28" providerId="LiveId" clId="{5321234E-0101-4082-A231-66681AC59838}"/>
    <pc:docChg chg="modSld">
      <pc:chgData name="Aabir Datta" userId="b15c2d483f869a28" providerId="LiveId" clId="{5321234E-0101-4082-A231-66681AC59838}" dt="2021-05-09T20:21:37.859" v="0"/>
      <pc:docMkLst>
        <pc:docMk/>
      </pc:docMkLst>
      <pc:sldChg chg="modSp">
        <pc:chgData name="Aabir Datta" userId="b15c2d483f869a28" providerId="LiveId" clId="{5321234E-0101-4082-A231-66681AC59838}" dt="2021-05-09T20:21:37.859" v="0"/>
        <pc:sldMkLst>
          <pc:docMk/>
          <pc:sldMk cId="565575008" sldId="258"/>
        </pc:sldMkLst>
        <pc:picChg chg="mod">
          <ac:chgData name="Aabir Datta" userId="b15c2d483f869a28" providerId="LiveId" clId="{5321234E-0101-4082-A231-66681AC59838}" dt="2021-05-09T20:21:37.859" v="0"/>
          <ac:picMkLst>
            <pc:docMk/>
            <pc:sldMk cId="565575008" sldId="258"/>
            <ac:picMk id="3" creationId="{93580B87-CC9E-49CA-A19D-E50C23F418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1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CCAA-1E0D-46F7-A165-1635AAB80B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oothbrush and toothpaste | Free SVG">
            <a:extLst>
              <a:ext uri="{FF2B5EF4-FFF2-40B4-BE49-F238E27FC236}">
                <a16:creationId xmlns:a16="http://schemas.microsoft.com/office/drawing/2014/main" id="{DA4F709F-BE76-467E-8C75-174553FFD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74" y="1514250"/>
            <a:ext cx="4834581" cy="48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AA78C4-A704-4DE5-B78E-8618007764B3}"/>
              </a:ext>
            </a:extLst>
          </p:cNvPr>
          <p:cNvSpPr txBox="1"/>
          <p:nvPr/>
        </p:nvSpPr>
        <p:spPr>
          <a:xfrm>
            <a:off x="1998146" y="5451041"/>
            <a:ext cx="2663999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মাজন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Toothpaste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91A2C2E-F02C-4503-AC25-D81D318C2F3E}"/>
              </a:ext>
            </a:extLst>
          </p:cNvPr>
          <p:cNvSpPr/>
          <p:nvPr/>
        </p:nvSpPr>
        <p:spPr>
          <a:xfrm rot="5400000">
            <a:off x="1275284" y="1788246"/>
            <a:ext cx="1431489" cy="52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EDF1D6B-971A-484A-9CA2-838F3CDC5D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07982" y="762206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4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8094A-0D4C-403F-8CB8-A9624675CEF5}"/>
              </a:ext>
            </a:extLst>
          </p:cNvPr>
          <p:cNvSpPr txBox="1"/>
          <p:nvPr/>
        </p:nvSpPr>
        <p:spPr>
          <a:xfrm>
            <a:off x="2223124" y="5030911"/>
            <a:ext cx="2411750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তুলি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Paintbrush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1026" name="Picture 2" descr="Brown paintbrush vector clip art | Public domain vectors">
            <a:extLst>
              <a:ext uri="{FF2B5EF4-FFF2-40B4-BE49-F238E27FC236}">
                <a16:creationId xmlns:a16="http://schemas.microsoft.com/office/drawing/2014/main" id="{AB122A7F-6C87-4D22-B55C-F8B059E4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2" y="1142006"/>
            <a:ext cx="5510474" cy="283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DE843E6-6538-4F64-8448-42F4D0A14D81}"/>
              </a:ext>
            </a:extLst>
          </p:cNvPr>
          <p:cNvGrpSpPr/>
          <p:nvPr/>
        </p:nvGrpSpPr>
        <p:grpSpPr>
          <a:xfrm>
            <a:off x="4825632" y="8290032"/>
            <a:ext cx="1725696" cy="707886"/>
            <a:chOff x="1655082" y="2515308"/>
            <a:chExt cx="1725696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87DE1E-46AC-47A0-BDB9-CEBF321C39D9}"/>
                </a:ext>
              </a:extLst>
            </p:cNvPr>
            <p:cNvSpPr txBox="1"/>
            <p:nvPr/>
          </p:nvSpPr>
          <p:spPr>
            <a:xfrm>
              <a:off x="1655082" y="2515308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0800" contourW="12700">
                <a:bevelT w="133350" h="120650"/>
              </a:sp3d>
            </a:bodyPr>
            <a:lstStyle/>
            <a:p>
              <a:r>
                <a:rPr lang="bn-IN" sz="4000" b="1" dirty="0">
                  <a:solidFill>
                    <a:srgbClr val="0070C0"/>
                  </a:solidFill>
                  <a:cs typeface="Ekushey Godhuli" panose="03080603080002020207" pitchFamily="66"/>
                </a:rPr>
                <a:t>ম</a:t>
              </a:r>
              <a:endParaRPr lang="en-US" sz="4000" b="1" dirty="0">
                <a:solidFill>
                  <a:srgbClr val="0070C0"/>
                </a:solidFill>
                <a:cs typeface="Ekushey Godhuli" panose="03080603080002020207" pitchFamily="66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33CADA-CA9F-42C8-BD81-D867EEB3EEAA}"/>
                </a:ext>
              </a:extLst>
            </p:cNvPr>
            <p:cNvSpPr txBox="1"/>
            <p:nvPr/>
          </p:nvSpPr>
          <p:spPr>
            <a:xfrm>
              <a:off x="2025697" y="2515308"/>
              <a:ext cx="8386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0800" contourW="12700">
                <a:bevelT w="114300" h="101600"/>
                <a:bevelB w="0" h="0"/>
              </a:sp3d>
            </a:bodyPr>
            <a:lstStyle/>
            <a:p>
              <a:r>
                <a:rPr lang="bn-IN" sz="4000" b="1" dirty="0">
                  <a:solidFill>
                    <a:schemeClr val="accent2">
                      <a:lumMod val="75000"/>
                    </a:schemeClr>
                  </a:solidFill>
                  <a:cs typeface="Ekushey Godhuli" panose="03080603080002020207" pitchFamily="66"/>
                </a:rPr>
                <a:t>জা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  <a:cs typeface="Ekushey Godhuli" panose="03080603080002020207" pitchFamily="66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EA009D-A3BD-4FC1-87F0-76A948C9D9AC}"/>
                </a:ext>
              </a:extLst>
            </p:cNvPr>
            <p:cNvSpPr txBox="1"/>
            <p:nvPr/>
          </p:nvSpPr>
          <p:spPr>
            <a:xfrm>
              <a:off x="2726432" y="2515308"/>
              <a:ext cx="6543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0800" contourW="12700">
                <a:bevelT w="133350" h="120650"/>
                <a:bevelB w="0" h="0"/>
              </a:sp3d>
            </a:bodyPr>
            <a:lstStyle/>
            <a:p>
              <a:r>
                <a:rPr lang="bn-IN" sz="4000" b="1" dirty="0">
                  <a:solidFill>
                    <a:schemeClr val="accent6">
                      <a:lumMod val="50000"/>
                    </a:schemeClr>
                  </a:solidFill>
                  <a:cs typeface="Ekushey Godhuli" panose="03080603080002020207" pitchFamily="66"/>
                </a:rPr>
                <a:t>রু</a:t>
              </a:r>
              <a:endParaRPr lang="en-US" sz="4000" b="1" dirty="0">
                <a:solidFill>
                  <a:schemeClr val="accent6">
                    <a:lumMod val="50000"/>
                  </a:schemeClr>
                </a:solidFill>
                <a:cs typeface="Ekushey Godhuli" panose="03080603080002020207" pitchFamily="66"/>
              </a:endParaRPr>
            </a:p>
          </p:txBody>
        </p:sp>
      </p:grpSp>
      <p:pic>
        <p:nvPicPr>
          <p:cNvPr id="2" name="AUDIO-2020-08-06-22-07-44">
            <a:hlinkClick r:id="" action="ppaction://media"/>
            <a:extLst>
              <a:ext uri="{FF2B5EF4-FFF2-40B4-BE49-F238E27FC236}">
                <a16:creationId xmlns:a16="http://schemas.microsoft.com/office/drawing/2014/main" id="{3B0F356A-C7F9-42E7-B77D-20D23807AE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92500" y="686312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ok | Free Stock Photo | Illustration of a book | # 14380">
            <a:extLst>
              <a:ext uri="{FF2B5EF4-FFF2-40B4-BE49-F238E27FC236}">
                <a16:creationId xmlns:a16="http://schemas.microsoft.com/office/drawing/2014/main" id="{88B9A391-818C-4EE8-90FA-3872BD3D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20" y="988540"/>
            <a:ext cx="4479873" cy="447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C13FC0-132C-493D-9665-B27A8DB1EBD0}"/>
              </a:ext>
            </a:extLst>
          </p:cNvPr>
          <p:cNvSpPr txBox="1"/>
          <p:nvPr/>
        </p:nvSpPr>
        <p:spPr>
          <a:xfrm>
            <a:off x="2773627" y="6200684"/>
            <a:ext cx="131074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বই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Book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6-22">
            <a:hlinkClick r:id="" action="ppaction://media"/>
            <a:extLst>
              <a:ext uri="{FF2B5EF4-FFF2-40B4-BE49-F238E27FC236}">
                <a16:creationId xmlns:a16="http://schemas.microsoft.com/office/drawing/2014/main" id="{1A783017-E359-499D-A28F-2741ADB5EF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198" y="813240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4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ook Reading Document - Free vector graphic on Pixabay">
            <a:extLst>
              <a:ext uri="{FF2B5EF4-FFF2-40B4-BE49-F238E27FC236}">
                <a16:creationId xmlns:a16="http://schemas.microsoft.com/office/drawing/2014/main" id="{90263234-8302-4A72-A21C-43E79CF2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4" y="860485"/>
            <a:ext cx="5717188" cy="449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00EB5-9E4E-4F26-B84C-366843145BD8}"/>
              </a:ext>
            </a:extLst>
          </p:cNvPr>
          <p:cNvSpPr txBox="1"/>
          <p:nvPr/>
        </p:nvSpPr>
        <p:spPr>
          <a:xfrm>
            <a:off x="1446566" y="5678170"/>
            <a:ext cx="3964868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খাতা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Copybook/Journal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6-32">
            <a:hlinkClick r:id="" action="ppaction://media"/>
            <a:extLst>
              <a:ext uri="{FF2B5EF4-FFF2-40B4-BE49-F238E27FC236}">
                <a16:creationId xmlns:a16="http://schemas.microsoft.com/office/drawing/2014/main" id="{7BB860D3-4E5F-48F7-83DB-2133E2046F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9951" y="768169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1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encil scribbling | Free SVG">
            <a:extLst>
              <a:ext uri="{FF2B5EF4-FFF2-40B4-BE49-F238E27FC236}">
                <a16:creationId xmlns:a16="http://schemas.microsoft.com/office/drawing/2014/main" id="{032E2346-EBDA-454B-9828-8A434BB66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8" y="70948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CEC0D1-2760-4A27-AFD9-73D4C2EFE688}"/>
              </a:ext>
            </a:extLst>
          </p:cNvPr>
          <p:cNvSpPr txBox="1"/>
          <p:nvPr/>
        </p:nvSpPr>
        <p:spPr>
          <a:xfrm>
            <a:off x="1904384" y="6200684"/>
            <a:ext cx="304923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পেনসিল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Pencil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6-40">
            <a:hlinkClick r:id="" action="ppaction://media"/>
            <a:extLst>
              <a:ext uri="{FF2B5EF4-FFF2-40B4-BE49-F238E27FC236}">
                <a16:creationId xmlns:a16="http://schemas.microsoft.com/office/drawing/2014/main" id="{3E8F3DB8-66E8-4DB8-8C0D-3084411DDA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820420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lue scissors vector clipart image - Free stock photo - Public Domain photo  - CC0 Images">
            <a:extLst>
              <a:ext uri="{FF2B5EF4-FFF2-40B4-BE49-F238E27FC236}">
                <a16:creationId xmlns:a16="http://schemas.microsoft.com/office/drawing/2014/main" id="{1882011C-D624-404D-835C-11631F8F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21" y="781205"/>
            <a:ext cx="4235973" cy="43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9BEAF-8F41-495C-99C3-B0C898DF2F22}"/>
              </a:ext>
            </a:extLst>
          </p:cNvPr>
          <p:cNvSpPr txBox="1"/>
          <p:nvPr/>
        </p:nvSpPr>
        <p:spPr>
          <a:xfrm>
            <a:off x="2384291" y="6200684"/>
            <a:ext cx="2089418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কাঁচি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Scissors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6-49">
            <a:hlinkClick r:id="" action="ppaction://media"/>
            <a:extLst>
              <a:ext uri="{FF2B5EF4-FFF2-40B4-BE49-F238E27FC236}">
                <a16:creationId xmlns:a16="http://schemas.microsoft.com/office/drawing/2014/main" id="{B61A382A-D46A-48CD-9E46-AB64E0F471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818884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5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Public Domain Clip Art Image | Cartoon robot | ID: 13539934212140 ...">
            <a:extLst>
              <a:ext uri="{FF2B5EF4-FFF2-40B4-BE49-F238E27FC236}">
                <a16:creationId xmlns:a16="http://schemas.microsoft.com/office/drawing/2014/main" id="{93580B87-CC9E-49CA-A19D-E50C23F4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84" y="815546"/>
            <a:ext cx="3535121" cy="41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71DFA-7A9E-410A-BB72-74A8CD020C61}"/>
              </a:ext>
            </a:extLst>
          </p:cNvPr>
          <p:cNvSpPr txBox="1"/>
          <p:nvPr/>
        </p:nvSpPr>
        <p:spPr>
          <a:xfrm>
            <a:off x="2125214" y="5937073"/>
            <a:ext cx="260757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খেলনা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Toy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7-00">
            <a:hlinkClick r:id="" action="ppaction://media"/>
            <a:extLst>
              <a:ext uri="{FF2B5EF4-FFF2-40B4-BE49-F238E27FC236}">
                <a16:creationId xmlns:a16="http://schemas.microsoft.com/office/drawing/2014/main" id="{D1F2FBFB-1D00-4832-9DA4-5CDDB46FFA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61544" y="802365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3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38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igital Wristwatch Vector Clipart image - Free stock photo ...">
            <a:extLst>
              <a:ext uri="{FF2B5EF4-FFF2-40B4-BE49-F238E27FC236}">
                <a16:creationId xmlns:a16="http://schemas.microsoft.com/office/drawing/2014/main" id="{8CA036CB-AC23-4123-BD16-CA3641F48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77" y="922638"/>
            <a:ext cx="5676652" cy="40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87CCE-065D-4E7C-8583-BAD99311A1C8}"/>
              </a:ext>
            </a:extLst>
          </p:cNvPr>
          <p:cNvSpPr txBox="1"/>
          <p:nvPr/>
        </p:nvSpPr>
        <p:spPr>
          <a:xfrm>
            <a:off x="2528721" y="5500468"/>
            <a:ext cx="1800558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ঘড়ি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Watch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7-09">
            <a:hlinkClick r:id="" action="ppaction://media"/>
            <a:extLst>
              <a:ext uri="{FF2B5EF4-FFF2-40B4-BE49-F238E27FC236}">
                <a16:creationId xmlns:a16="http://schemas.microsoft.com/office/drawing/2014/main" id="{1279E31F-3E2F-4667-8178-3CB7E1D6C7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750399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2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18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by Child Childhood - Free vector graphic on Pixabay">
            <a:extLst>
              <a:ext uri="{FF2B5EF4-FFF2-40B4-BE49-F238E27FC236}">
                <a16:creationId xmlns:a16="http://schemas.microsoft.com/office/drawing/2014/main" id="{D6F4F39B-AB57-4AA3-8BC0-1FB9F0F3C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44" y="832022"/>
            <a:ext cx="3445198" cy="488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6800D-E352-4F9E-8FB1-96183DF84517}"/>
              </a:ext>
            </a:extLst>
          </p:cNvPr>
          <p:cNvSpPr txBox="1"/>
          <p:nvPr/>
        </p:nvSpPr>
        <p:spPr>
          <a:xfrm>
            <a:off x="2410547" y="6200684"/>
            <a:ext cx="2036904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পুতুল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Doll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7-26">
            <a:hlinkClick r:id="" action="ppaction://media"/>
            <a:extLst>
              <a:ext uri="{FF2B5EF4-FFF2-40B4-BE49-F238E27FC236}">
                <a16:creationId xmlns:a16="http://schemas.microsoft.com/office/drawing/2014/main" id="{06FBE241-AE3E-425A-80A3-C0E5B2D580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53440" y="800717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5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Vector graphics of color palette with shadow icon | Free SVG">
            <a:extLst>
              <a:ext uri="{FF2B5EF4-FFF2-40B4-BE49-F238E27FC236}">
                <a16:creationId xmlns:a16="http://schemas.microsoft.com/office/drawing/2014/main" id="{4F519D66-4504-4A0B-84D1-EAFF7C6B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31" y="911991"/>
            <a:ext cx="4403964" cy="478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4BDDF-DFB3-44FB-8BFA-34D8D50EC2AC}"/>
              </a:ext>
            </a:extLst>
          </p:cNvPr>
          <p:cNvSpPr txBox="1"/>
          <p:nvPr/>
        </p:nvSpPr>
        <p:spPr>
          <a:xfrm>
            <a:off x="2610315" y="6200684"/>
            <a:ext cx="1637371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রঙ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Colors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7-35">
            <a:hlinkClick r:id="" action="ppaction://media"/>
            <a:extLst>
              <a:ext uri="{FF2B5EF4-FFF2-40B4-BE49-F238E27FC236}">
                <a16:creationId xmlns:a16="http://schemas.microsoft.com/office/drawing/2014/main" id="{21F5FA39-7D61-453F-9FFC-8A286563D7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38072" y="817347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1478</TotalTime>
  <Words>42</Words>
  <Application>Microsoft Office PowerPoint</Application>
  <PresentationFormat>On-screen Show (4:3)</PresentationFormat>
  <Paragraphs>33</Paragraphs>
  <Slides>10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Kalpurush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16</cp:revision>
  <dcterms:created xsi:type="dcterms:W3CDTF">2020-08-01T13:51:23Z</dcterms:created>
  <dcterms:modified xsi:type="dcterms:W3CDTF">2021-05-09T20:35:25Z</dcterms:modified>
</cp:coreProperties>
</file>