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3"/>
  </p:notes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A143"/>
    <a:srgbClr val="82B54D"/>
    <a:srgbClr val="010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20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B884D-47BD-4AF6-9A43-D950D981CF0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91EA-0D16-48C9-A9E2-BB49CE144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D67B78-CFDB-4ECE-ADE6-BB76363CA16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3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31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7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1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1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9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7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7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7B78-CFDB-4ECE-ADE6-BB76363CA16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67B78-CFDB-4ECE-ADE6-BB76363CA16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2106-0D26-4DB0-B634-2436338F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6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24" descr="Frame White Blank - Free vector graphic on Pixabay">
            <a:extLst>
              <a:ext uri="{FF2B5EF4-FFF2-40B4-BE49-F238E27FC236}">
                <a16:creationId xmlns:a16="http://schemas.microsoft.com/office/drawing/2014/main" id="{EB36F3F8-560A-4BDD-BFA8-90F4B599D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6" descr="Glass Picture Frame Vector Clipart image - Free stock photo ...">
            <a:extLst>
              <a:ext uri="{FF2B5EF4-FFF2-40B4-BE49-F238E27FC236}">
                <a16:creationId xmlns:a16="http://schemas.microsoft.com/office/drawing/2014/main" id="{9F354A81-8F96-4CDF-9E31-ED48B1B5C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9499E-963A-46F1-B6AA-B5241F5270F1}"/>
              </a:ext>
            </a:extLst>
          </p:cNvPr>
          <p:cNvSpPr txBox="1"/>
          <p:nvPr/>
        </p:nvSpPr>
        <p:spPr>
          <a:xfrm>
            <a:off x="3539335" y="1429940"/>
            <a:ext cx="6395178" cy="3693319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softEdge rad="139700"/>
          </a:effectLst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Click 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the 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Buttons</a:t>
            </a:r>
            <a:endParaRPr lang="bn-IN" sz="4000" b="1" dirty="0">
              <a:solidFill>
                <a:schemeClr val="bg1"/>
              </a:solidFill>
              <a:latin typeface="Arial Black" panose="020B0A04020102020204" pitchFamily="34" charset="0"/>
              <a:cs typeface="Calibri" panose="020F0502020204030204" pitchFamily="34" charset="0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  <a:cs typeface="Calibri" panose="020F0502020204030204" pitchFamily="34" charset="0"/>
            </a:endParaRPr>
          </a:p>
          <a:p>
            <a:pPr algn="ctr"/>
            <a:endParaRPr lang="en-US" sz="3600" b="1" dirty="0">
              <a:solidFill>
                <a:schemeClr val="bg1"/>
              </a:solidFill>
              <a:latin typeface="Chiller" panose="040204040310070206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965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2829</TotalTime>
  <Words>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Chiller</vt:lpstr>
      <vt:lpstr>Tw Cen MT</vt:lpstr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Aabir Datta</cp:lastModifiedBy>
  <cp:revision>63</cp:revision>
  <dcterms:created xsi:type="dcterms:W3CDTF">2020-07-21T12:20:19Z</dcterms:created>
  <dcterms:modified xsi:type="dcterms:W3CDTF">2021-08-03T11:32:21Z</dcterms:modified>
</cp:coreProperties>
</file>