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8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1419" y="3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F4C9-7329-4EEA-813C-2FFC078C7CA7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387C-FDD8-47E6-8302-0507EF5C0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72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F4C9-7329-4EEA-813C-2FFC078C7CA7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387C-FDD8-47E6-8302-0507EF5C0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2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F4C9-7329-4EEA-813C-2FFC078C7CA7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387C-FDD8-47E6-8302-0507EF5C0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6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F4C9-7329-4EEA-813C-2FFC078C7CA7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387C-FDD8-47E6-8302-0507EF5C0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0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F4C9-7329-4EEA-813C-2FFC078C7CA7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387C-FDD8-47E6-8302-0507EF5C0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3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F4C9-7329-4EEA-813C-2FFC078C7CA7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387C-FDD8-47E6-8302-0507EF5C0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0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F4C9-7329-4EEA-813C-2FFC078C7CA7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387C-FDD8-47E6-8302-0507EF5C0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3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F4C9-7329-4EEA-813C-2FFC078C7CA7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387C-FDD8-47E6-8302-0507EF5C0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3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F4C9-7329-4EEA-813C-2FFC078C7CA7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387C-FDD8-47E6-8302-0507EF5C0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5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F4C9-7329-4EEA-813C-2FFC078C7CA7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387C-FDD8-47E6-8302-0507EF5C0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8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F4C9-7329-4EEA-813C-2FFC078C7CA7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387C-FDD8-47E6-8302-0507EF5C0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9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5F4C9-7329-4EEA-813C-2FFC078C7CA7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2387C-FDD8-47E6-8302-0507EF5C0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8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462A93-DC00-4C23-A72E-91098D8BAC08}"/>
              </a:ext>
            </a:extLst>
          </p:cNvPr>
          <p:cNvSpPr txBox="1"/>
          <p:nvPr/>
        </p:nvSpPr>
        <p:spPr>
          <a:xfrm>
            <a:off x="490032" y="140017"/>
            <a:ext cx="5877935" cy="8771632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softEdge rad="139700"/>
          </a:effectLst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endParaRPr lang="en-US" sz="60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endParaRPr lang="en-US" sz="60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6000" dirty="0">
                <a:latin typeface="Arial Black" panose="020B0A04020102020204" pitchFamily="34" charset="0"/>
                <a:cs typeface="Arial" panose="020B0604020202020204" pitchFamily="34" charset="0"/>
              </a:rPr>
              <a:t>Click</a:t>
            </a:r>
          </a:p>
          <a:p>
            <a:pPr algn="ctr"/>
            <a:r>
              <a:rPr lang="en-US" sz="6000" dirty="0">
                <a:latin typeface="Arial Black" panose="020B0A04020102020204" pitchFamily="34" charset="0"/>
                <a:cs typeface="Arial" panose="020B0604020202020204" pitchFamily="34" charset="0"/>
              </a:rPr>
              <a:t> the</a:t>
            </a:r>
          </a:p>
          <a:p>
            <a:pPr algn="ctr"/>
            <a:r>
              <a:rPr lang="en-US" sz="6000" dirty="0">
                <a:latin typeface="Arial Black" panose="020B0A04020102020204" pitchFamily="34" charset="0"/>
                <a:cs typeface="Arial" panose="020B0604020202020204" pitchFamily="34" charset="0"/>
              </a:rPr>
              <a:t> Picture</a:t>
            </a:r>
          </a:p>
          <a:p>
            <a:pPr algn="ctr"/>
            <a:endParaRPr lang="en-US" sz="60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endParaRPr lang="en-US" sz="60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endParaRPr lang="en-US" sz="60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60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Chiller" panose="04020404031007020602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978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6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Chiller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Kaushik Roy Choudhury</cp:lastModifiedBy>
  <cp:revision>4</cp:revision>
  <dcterms:created xsi:type="dcterms:W3CDTF">2021-03-01T03:05:35Z</dcterms:created>
  <dcterms:modified xsi:type="dcterms:W3CDTF">2021-07-30T03:06:36Z</dcterms:modified>
</cp:coreProperties>
</file>