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1" r:id="rId2"/>
    <p:sldId id="349" r:id="rId3"/>
    <p:sldId id="264" r:id="rId4"/>
    <p:sldId id="35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1FF"/>
    <a:srgbClr val="8BC152"/>
    <a:srgbClr val="FFDB69"/>
    <a:srgbClr val="FFFF81"/>
    <a:srgbClr val="EAA8E8"/>
    <a:srgbClr val="C8A5E3"/>
    <a:srgbClr val="D75BD4"/>
    <a:srgbClr val="DF7BDD"/>
    <a:srgbClr val="AE78D6"/>
    <a:srgbClr val="DF5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4" y="330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B3CF0504-85BE-4578-9ECF-E9331B1EF4E6}"/>
              </a:ext>
            </a:extLst>
          </p:cNvPr>
          <p:cNvGrpSpPr/>
          <p:nvPr/>
        </p:nvGrpSpPr>
        <p:grpSpPr>
          <a:xfrm>
            <a:off x="1591320" y="55968"/>
            <a:ext cx="10601102" cy="6648154"/>
            <a:chOff x="1619792" y="204549"/>
            <a:chExt cx="10601102" cy="6648154"/>
          </a:xfrm>
        </p:grpSpPr>
        <p:pic>
          <p:nvPicPr>
            <p:cNvPr id="1026" name="Picture 2" descr="Royalty-free bright balloons photos free download | Pxfuel">
              <a:extLst>
                <a:ext uri="{FF2B5EF4-FFF2-40B4-BE49-F238E27FC236}">
                  <a16:creationId xmlns:a16="http://schemas.microsoft.com/office/drawing/2014/main" id="{AB348F66-97ED-4F66-9071-DEFA75C1A4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8" t="4943" b="8239"/>
            <a:stretch/>
          </p:blipFill>
          <p:spPr bwMode="auto">
            <a:xfrm>
              <a:off x="5596159" y="204549"/>
              <a:ext cx="6624735" cy="664815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B6D8C7-1B7C-4EB6-A470-18629A33C138}"/>
                </a:ext>
              </a:extLst>
            </p:cNvPr>
            <p:cNvSpPr txBox="1"/>
            <p:nvPr/>
          </p:nvSpPr>
          <p:spPr>
            <a:xfrm rot="19625769">
              <a:off x="8453261" y="1965726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solidFill>
                    <a:schemeClr val="accent5">
                      <a:lumMod val="75000"/>
                    </a:schemeClr>
                  </a:solidFill>
                  <a:cs typeface="Ekushey Durga" panose="03080603080002020207" pitchFamily="66"/>
                </a:rPr>
                <a:t>ক</a:t>
              </a:r>
              <a:endParaRPr lang="en-US" sz="2000" dirty="0">
                <a:solidFill>
                  <a:schemeClr val="accent5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DDD96F-B7F3-4431-8C85-54A189D1D14A}"/>
                </a:ext>
              </a:extLst>
            </p:cNvPr>
            <p:cNvSpPr txBox="1"/>
            <p:nvPr/>
          </p:nvSpPr>
          <p:spPr>
            <a:xfrm rot="20004390">
              <a:off x="9493700" y="2018909"/>
              <a:ext cx="396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800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খ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4FB395-A183-48DF-B334-0A5543DF0EA9}"/>
                </a:ext>
              </a:extLst>
            </p:cNvPr>
            <p:cNvSpPr txBox="1"/>
            <p:nvPr/>
          </p:nvSpPr>
          <p:spPr>
            <a:xfrm rot="19685714">
              <a:off x="8949400" y="1715323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4">
                      <a:lumMod val="75000"/>
                    </a:schemeClr>
                  </a:solidFill>
                  <a:cs typeface="Ekushey Durga" panose="03080603080002020207" pitchFamily="66"/>
                </a:rPr>
                <a:t>ঘ</a:t>
              </a:r>
              <a:endParaRPr lang="en-US" sz="2400" dirty="0">
                <a:solidFill>
                  <a:schemeClr val="accent4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F84453-92B8-48EE-AA05-5580917AEBC5}"/>
                </a:ext>
              </a:extLst>
            </p:cNvPr>
            <p:cNvSpPr txBox="1"/>
            <p:nvPr/>
          </p:nvSpPr>
          <p:spPr>
            <a:xfrm rot="20043644">
              <a:off x="7924222" y="172516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  <a:cs typeface="Ekushey Durga" panose="03080603080002020207" pitchFamily="66"/>
                </a:rPr>
                <a:t>গ</a:t>
              </a:r>
              <a:endParaRPr lang="en-US" dirty="0">
                <a:solidFill>
                  <a:srgbClr val="0070C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BAE44-138C-4E48-A6D5-18E3C69741B8}"/>
                </a:ext>
              </a:extLst>
            </p:cNvPr>
            <p:cNvSpPr txBox="1"/>
            <p:nvPr/>
          </p:nvSpPr>
          <p:spPr>
            <a:xfrm rot="18849955">
              <a:off x="8401752" y="1227809"/>
              <a:ext cx="30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  <a:cs typeface="Ekushey Durga" panose="03080603080002020207" pitchFamily="66"/>
                </a:rPr>
                <a:t>চ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B80EFB-C708-4A5F-B1D2-75A95806DF97}"/>
                </a:ext>
              </a:extLst>
            </p:cNvPr>
            <p:cNvSpPr txBox="1"/>
            <p:nvPr/>
          </p:nvSpPr>
          <p:spPr>
            <a:xfrm rot="18982884" flipH="1">
              <a:off x="8362361" y="1426417"/>
              <a:ext cx="40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ঙ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90C4D0-28C0-4FB3-86EC-CAA09ECE3280}"/>
                </a:ext>
              </a:extLst>
            </p:cNvPr>
            <p:cNvSpPr txBox="1"/>
            <p:nvPr/>
          </p:nvSpPr>
          <p:spPr>
            <a:xfrm rot="19637553">
              <a:off x="8768427" y="139322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  <a:cs typeface="Ekushey Durga" panose="03080603080002020207" pitchFamily="66"/>
                </a:rPr>
                <a:t>জ</a:t>
              </a:r>
              <a:endParaRPr lang="en-US" dirty="0">
                <a:solidFill>
                  <a:srgbClr val="0070C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4C07D8-0ECB-4A6A-ABFA-11EAA118099A}"/>
                </a:ext>
              </a:extLst>
            </p:cNvPr>
            <p:cNvSpPr txBox="1"/>
            <p:nvPr/>
          </p:nvSpPr>
          <p:spPr>
            <a:xfrm rot="18987412">
              <a:off x="7432794" y="132921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  <a:cs typeface="Ekushey Durga" panose="03080603080002020207" pitchFamily="66"/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687325-0825-43AC-BB36-73951B21172C}"/>
                </a:ext>
              </a:extLst>
            </p:cNvPr>
            <p:cNvSpPr txBox="1"/>
            <p:nvPr/>
          </p:nvSpPr>
          <p:spPr>
            <a:xfrm rot="18240984">
              <a:off x="7956959" y="1379129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  <a:cs typeface="Ekushey Durga" panose="03080603080002020207" pitchFamily="66"/>
                </a:rPr>
                <a:t>ঝ</a:t>
              </a:r>
              <a:endParaRPr lang="en-US" dirty="0">
                <a:solidFill>
                  <a:srgbClr val="7030A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6FBDF4-4622-4620-B050-34AD7F516753}"/>
                </a:ext>
              </a:extLst>
            </p:cNvPr>
            <p:cNvSpPr txBox="1"/>
            <p:nvPr/>
          </p:nvSpPr>
          <p:spPr>
            <a:xfrm rot="19087505">
              <a:off x="8462569" y="2428717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800" dirty="0">
                  <a:solidFill>
                    <a:srgbClr val="7030A0"/>
                  </a:solidFill>
                  <a:cs typeface="Ekushey Durga" panose="03080603080002020207" pitchFamily="66"/>
                </a:rPr>
                <a:t>ঞ</a:t>
              </a:r>
              <a:endParaRPr lang="en-US" sz="2800" dirty="0">
                <a:solidFill>
                  <a:srgbClr val="7030A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CBE8F2-665E-4E57-91A9-F94A09CEC2A0}"/>
                </a:ext>
              </a:extLst>
            </p:cNvPr>
            <p:cNvSpPr txBox="1"/>
            <p:nvPr/>
          </p:nvSpPr>
          <p:spPr>
            <a:xfrm rot="19192990">
              <a:off x="6540760" y="70582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ট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8B04A1-89AF-42BB-8FB1-B8C3BF690824}"/>
                </a:ext>
              </a:extLst>
            </p:cNvPr>
            <p:cNvSpPr txBox="1"/>
            <p:nvPr/>
          </p:nvSpPr>
          <p:spPr>
            <a:xfrm>
              <a:off x="5371457" y="22018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হ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EBFEA3-EDCD-43E7-877B-7A11F0E39260}"/>
                </a:ext>
              </a:extLst>
            </p:cNvPr>
            <p:cNvSpPr txBox="1"/>
            <p:nvPr/>
          </p:nvSpPr>
          <p:spPr>
            <a:xfrm rot="7127251">
              <a:off x="4456768" y="150044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ড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E87683-77CB-4444-B543-D7255874E99D}"/>
                </a:ext>
              </a:extLst>
            </p:cNvPr>
            <p:cNvSpPr txBox="1"/>
            <p:nvPr/>
          </p:nvSpPr>
          <p:spPr>
            <a:xfrm rot="18750521">
              <a:off x="3507291" y="1699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থ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37B89D-972A-4657-BE29-AB2591B0762E}"/>
                </a:ext>
              </a:extLst>
            </p:cNvPr>
            <p:cNvSpPr txBox="1"/>
            <p:nvPr/>
          </p:nvSpPr>
          <p:spPr>
            <a:xfrm rot="19666220">
              <a:off x="9251436" y="2425998"/>
              <a:ext cx="336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800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ণ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4C3003-DF93-43E2-AABC-0BAA9A42866E}"/>
                </a:ext>
              </a:extLst>
            </p:cNvPr>
            <p:cNvSpPr txBox="1"/>
            <p:nvPr/>
          </p:nvSpPr>
          <p:spPr>
            <a:xfrm>
              <a:off x="3959430" y="217356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প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330DC0-DDFA-44BE-89B9-23FC5823E049}"/>
                </a:ext>
              </a:extLst>
            </p:cNvPr>
            <p:cNvSpPr txBox="1"/>
            <p:nvPr/>
          </p:nvSpPr>
          <p:spPr>
            <a:xfrm rot="17904888">
              <a:off x="3108991" y="14600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ত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A8820C-EDD7-4F81-BEB3-D93427F53169}"/>
                </a:ext>
              </a:extLst>
            </p:cNvPr>
            <p:cNvSpPr txBox="1"/>
            <p:nvPr/>
          </p:nvSpPr>
          <p:spPr>
            <a:xfrm rot="16200000">
              <a:off x="5202527" y="11996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দ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51C53F-0360-4453-9335-C83B26FCF422}"/>
                </a:ext>
              </a:extLst>
            </p:cNvPr>
            <p:cNvSpPr txBox="1"/>
            <p:nvPr/>
          </p:nvSpPr>
          <p:spPr>
            <a:xfrm>
              <a:off x="2851946" y="5135174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ন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19BB1C-D3B5-4729-86F7-516330922B52}"/>
                </a:ext>
              </a:extLst>
            </p:cNvPr>
            <p:cNvSpPr txBox="1"/>
            <p:nvPr/>
          </p:nvSpPr>
          <p:spPr>
            <a:xfrm>
              <a:off x="4029831" y="13433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ধ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67BFD9-CDFA-468B-B841-92F1DCE4E582}"/>
                </a:ext>
              </a:extLst>
            </p:cNvPr>
            <p:cNvSpPr txBox="1"/>
            <p:nvPr/>
          </p:nvSpPr>
          <p:spPr>
            <a:xfrm>
              <a:off x="3729367" y="387726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cs typeface="Ekushey Durga" panose="03080603080002020207" pitchFamily="66"/>
                </a:rPr>
                <a:t>ফ</a:t>
              </a:r>
              <a:endParaRPr lang="en-US" sz="2000" dirty="0">
                <a:cs typeface="Ekushey Durga" panose="03080603080002020207" pitchFamily="66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83668F-B197-4D01-9333-7A47825612A7}"/>
                </a:ext>
              </a:extLst>
            </p:cNvPr>
            <p:cNvSpPr txBox="1"/>
            <p:nvPr/>
          </p:nvSpPr>
          <p:spPr>
            <a:xfrm rot="15693866">
              <a:off x="3582699" y="118812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ব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56A92C-57AD-475D-B9E9-8F9C03F6147A}"/>
                </a:ext>
              </a:extLst>
            </p:cNvPr>
            <p:cNvSpPr txBox="1"/>
            <p:nvPr/>
          </p:nvSpPr>
          <p:spPr>
            <a:xfrm rot="17415334">
              <a:off x="4086540" y="9130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ভ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9AA3A-3092-4BE0-A8AD-138A93DC86D5}"/>
                </a:ext>
              </a:extLst>
            </p:cNvPr>
            <p:cNvSpPr txBox="1"/>
            <p:nvPr/>
          </p:nvSpPr>
          <p:spPr>
            <a:xfrm>
              <a:off x="2084792" y="3761401"/>
              <a:ext cx="316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cs typeface="Ekushey Durga" panose="03080603080002020207" pitchFamily="66"/>
                </a:rPr>
                <a:t>ম</a:t>
              </a:r>
              <a:endParaRPr lang="en-US" sz="2000" dirty="0">
                <a:cs typeface="Ekushey Durga" panose="03080603080002020207" pitchFamily="66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B023F4-D3D2-4B8D-A383-5DF7F7AC4D17}"/>
                </a:ext>
              </a:extLst>
            </p:cNvPr>
            <p:cNvSpPr txBox="1"/>
            <p:nvPr/>
          </p:nvSpPr>
          <p:spPr>
            <a:xfrm rot="19900738">
              <a:off x="4409731" y="220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য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F35545-DEE2-46D2-BCC2-64A9CD9E1308}"/>
                </a:ext>
              </a:extLst>
            </p:cNvPr>
            <p:cNvSpPr txBox="1"/>
            <p:nvPr/>
          </p:nvSpPr>
          <p:spPr>
            <a:xfrm>
              <a:off x="5164573" y="16471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র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90C59F-CA7D-48F9-B5B9-39B48ABDED1B}"/>
                </a:ext>
              </a:extLst>
            </p:cNvPr>
            <p:cNvSpPr txBox="1"/>
            <p:nvPr/>
          </p:nvSpPr>
          <p:spPr>
            <a:xfrm rot="16200000">
              <a:off x="2676013" y="210287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ল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793A1B-9EB5-4127-B87E-2DBF4933A342}"/>
                </a:ext>
              </a:extLst>
            </p:cNvPr>
            <p:cNvSpPr txBox="1"/>
            <p:nvPr/>
          </p:nvSpPr>
          <p:spPr>
            <a:xfrm>
              <a:off x="1960430" y="444607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স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C5FDE3-6384-4F99-BA1B-BC9408F86FC9}"/>
                </a:ext>
              </a:extLst>
            </p:cNvPr>
            <p:cNvSpPr txBox="1"/>
            <p:nvPr/>
          </p:nvSpPr>
          <p:spPr>
            <a:xfrm>
              <a:off x="4477043" y="4362723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ষ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B98A6C-62AD-44E7-86C7-6EA011893FD9}"/>
                </a:ext>
              </a:extLst>
            </p:cNvPr>
            <p:cNvSpPr txBox="1"/>
            <p:nvPr/>
          </p:nvSpPr>
          <p:spPr>
            <a:xfrm>
              <a:off x="4638553" y="3920260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cs typeface="Ekushey Durga" panose="03080603080002020207" pitchFamily="66"/>
                </a:rPr>
                <a:t>হ</a:t>
              </a:r>
              <a:endParaRPr lang="en-US" sz="2000" dirty="0">
                <a:cs typeface="Ekushey Durga" panose="03080603080002020207" pitchFamily="66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82ABB6-A725-49B6-8187-629E915E88D0}"/>
                </a:ext>
              </a:extLst>
            </p:cNvPr>
            <p:cNvSpPr txBox="1"/>
            <p:nvPr/>
          </p:nvSpPr>
          <p:spPr>
            <a:xfrm>
              <a:off x="5146227" y="432037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ড়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581BA8-C261-438F-A23D-8276AB6E66E3}"/>
                </a:ext>
              </a:extLst>
            </p:cNvPr>
            <p:cNvSpPr txBox="1"/>
            <p:nvPr/>
          </p:nvSpPr>
          <p:spPr>
            <a:xfrm>
              <a:off x="3369656" y="4903075"/>
              <a:ext cx="378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ঢ়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C41342-2FC2-498D-9FA8-23F87F87411C}"/>
                </a:ext>
              </a:extLst>
            </p:cNvPr>
            <p:cNvSpPr txBox="1"/>
            <p:nvPr/>
          </p:nvSpPr>
          <p:spPr>
            <a:xfrm>
              <a:off x="4267516" y="4866741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ৎ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9467E5-B7C1-4DDF-8843-2DA72539ED58}"/>
                </a:ext>
              </a:extLst>
            </p:cNvPr>
            <p:cNvSpPr txBox="1"/>
            <p:nvPr/>
          </p:nvSpPr>
          <p:spPr>
            <a:xfrm>
              <a:off x="5113667" y="497429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য়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0AE57A-6746-4E9E-8BFD-B41824E8AA58}"/>
                </a:ext>
              </a:extLst>
            </p:cNvPr>
            <p:cNvSpPr txBox="1"/>
            <p:nvPr/>
          </p:nvSpPr>
          <p:spPr>
            <a:xfrm rot="19673231">
              <a:off x="10940807" y="3234841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70C0"/>
                  </a:solidFill>
                  <a:cs typeface="Ekushey Durga" panose="03080603080002020207" pitchFamily="66"/>
                </a:rPr>
                <a:t>ও</a:t>
              </a:r>
              <a:endParaRPr lang="en-US" sz="2400" dirty="0">
                <a:solidFill>
                  <a:srgbClr val="0070C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350302-DEDA-4B8E-A64B-E4978F0F75C0}"/>
                </a:ext>
              </a:extLst>
            </p:cNvPr>
            <p:cNvSpPr txBox="1"/>
            <p:nvPr/>
          </p:nvSpPr>
          <p:spPr>
            <a:xfrm>
              <a:off x="3812353" y="4461390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অ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2608B-8BA0-4C8E-A98D-F6B04AE01317}"/>
                </a:ext>
              </a:extLst>
            </p:cNvPr>
            <p:cNvSpPr txBox="1"/>
            <p:nvPr/>
          </p:nvSpPr>
          <p:spPr>
            <a:xfrm>
              <a:off x="2002899" y="4127861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আ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7B7995-8DBA-432F-A55D-3C5DF70C733A}"/>
                </a:ext>
              </a:extLst>
            </p:cNvPr>
            <p:cNvSpPr txBox="1"/>
            <p:nvPr/>
          </p:nvSpPr>
          <p:spPr>
            <a:xfrm>
              <a:off x="4142902" y="1810372"/>
              <a:ext cx="366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ঈ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B31A75-A612-4AD2-829C-04AA1FE90272}"/>
                </a:ext>
              </a:extLst>
            </p:cNvPr>
            <p:cNvSpPr txBox="1"/>
            <p:nvPr/>
          </p:nvSpPr>
          <p:spPr>
            <a:xfrm>
              <a:off x="3320536" y="216191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ঈ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07DE6A-2313-4E96-8266-7575C86FDB92}"/>
                </a:ext>
              </a:extLst>
            </p:cNvPr>
            <p:cNvSpPr txBox="1"/>
            <p:nvPr/>
          </p:nvSpPr>
          <p:spPr>
            <a:xfrm rot="11815251">
              <a:off x="4847294" y="18937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ঋ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739096-67A7-459E-82BB-D45A7953C44C}"/>
                </a:ext>
              </a:extLst>
            </p:cNvPr>
            <p:cNvSpPr txBox="1"/>
            <p:nvPr/>
          </p:nvSpPr>
          <p:spPr>
            <a:xfrm>
              <a:off x="5545335" y="163642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এ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78D146-E941-4447-BB3F-EA102E4821AB}"/>
                </a:ext>
              </a:extLst>
            </p:cNvPr>
            <p:cNvSpPr txBox="1"/>
            <p:nvPr/>
          </p:nvSpPr>
          <p:spPr>
            <a:xfrm>
              <a:off x="4615345" y="83370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ঐ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8771E6-F808-46BC-8CF2-6096FDAC7F57}"/>
                </a:ext>
              </a:extLst>
            </p:cNvPr>
            <p:cNvSpPr txBox="1"/>
            <p:nvPr/>
          </p:nvSpPr>
          <p:spPr>
            <a:xfrm rot="18576136" flipH="1">
              <a:off x="5668614" y="867365"/>
              <a:ext cx="335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ঔ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1030F5-83DA-4604-924E-49D9F8E30DC4}"/>
                </a:ext>
              </a:extLst>
            </p:cNvPr>
            <p:cNvSpPr txBox="1"/>
            <p:nvPr/>
          </p:nvSpPr>
          <p:spPr>
            <a:xfrm rot="19872327">
              <a:off x="2460843" y="4290799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১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345BA6-CA48-4481-8B57-23AE804B5E83}"/>
                </a:ext>
              </a:extLst>
            </p:cNvPr>
            <p:cNvSpPr txBox="1"/>
            <p:nvPr/>
          </p:nvSpPr>
          <p:spPr>
            <a:xfrm rot="17429255">
              <a:off x="2772288" y="1756433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২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38085A-2F69-4FFD-A3C6-F5F5CC3D29DE}"/>
                </a:ext>
              </a:extLst>
            </p:cNvPr>
            <p:cNvSpPr txBox="1"/>
            <p:nvPr/>
          </p:nvSpPr>
          <p:spPr>
            <a:xfrm>
              <a:off x="1619792" y="4039376"/>
              <a:ext cx="306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cs typeface="Ekushey Durga" panose="03080603080002020207" pitchFamily="66"/>
                </a:rPr>
                <a:t>৩</a:t>
              </a:r>
              <a:endParaRPr lang="en-US" sz="2000" dirty="0">
                <a:cs typeface="Ekushey Durga" panose="03080603080002020207" pitchFamily="66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3D5FB6-468C-4D6B-8FC6-3F12983F0652}"/>
                </a:ext>
              </a:extLst>
            </p:cNvPr>
            <p:cNvSpPr txBox="1"/>
            <p:nvPr/>
          </p:nvSpPr>
          <p:spPr>
            <a:xfrm>
              <a:off x="2459774" y="486674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৪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3B5940-501F-40D7-AF40-304CE78438F0}"/>
                </a:ext>
              </a:extLst>
            </p:cNvPr>
            <p:cNvSpPr txBox="1"/>
            <p:nvPr/>
          </p:nvSpPr>
          <p:spPr>
            <a:xfrm rot="18141576">
              <a:off x="5932302" y="1094756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৬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886AF-A5BD-4243-AB3B-4459B5EC05C9}"/>
                </a:ext>
              </a:extLst>
            </p:cNvPr>
            <p:cNvSpPr txBox="1"/>
            <p:nvPr/>
          </p:nvSpPr>
          <p:spPr>
            <a:xfrm rot="17524520">
              <a:off x="5854665" y="60029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৭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D0CE91-434B-4D01-A3CB-F8E830CBA623}"/>
                </a:ext>
              </a:extLst>
            </p:cNvPr>
            <p:cNvSpPr txBox="1"/>
            <p:nvPr/>
          </p:nvSpPr>
          <p:spPr>
            <a:xfrm>
              <a:off x="3819700" y="5107074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৮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4CAC61-84D9-4929-9852-2BEBB3AF84B4}"/>
                </a:ext>
              </a:extLst>
            </p:cNvPr>
            <p:cNvSpPr txBox="1"/>
            <p:nvPr/>
          </p:nvSpPr>
          <p:spPr>
            <a:xfrm>
              <a:off x="2934482" y="392780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cs typeface="Ekushey Durga" panose="03080603080002020207" pitchFamily="66"/>
                </a:rPr>
                <a:t>৯</a:t>
              </a:r>
              <a:endParaRPr lang="en-US" sz="2000" dirty="0">
                <a:cs typeface="Ekushey Durga" panose="03080603080002020207" pitchFamily="66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5E575D-90F1-4853-BA67-C9BB696E2211}"/>
                </a:ext>
              </a:extLst>
            </p:cNvPr>
            <p:cNvSpPr txBox="1"/>
            <p:nvPr/>
          </p:nvSpPr>
          <p:spPr>
            <a:xfrm rot="18869111">
              <a:off x="7020763" y="92437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  <a:cs typeface="Ekushey Durga" panose="03080603080002020207" pitchFamily="66"/>
                </a:rPr>
                <a:t>অ</a:t>
              </a:r>
              <a:endParaRPr lang="en-US" dirty="0">
                <a:solidFill>
                  <a:srgbClr val="FF000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61D4ED-9ECD-4617-985C-BC9D3E455AC1}"/>
                </a:ext>
              </a:extLst>
            </p:cNvPr>
            <p:cNvSpPr txBox="1"/>
            <p:nvPr/>
          </p:nvSpPr>
          <p:spPr>
            <a:xfrm rot="19046057">
              <a:off x="8039606" y="21866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B0F0"/>
                  </a:solidFill>
                  <a:cs typeface="Ekushey Durga" panose="03080603080002020207" pitchFamily="66"/>
                </a:rPr>
                <a:t>৫</a:t>
              </a:r>
              <a:endParaRPr lang="en-US" dirty="0">
                <a:solidFill>
                  <a:srgbClr val="00B0F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B1F47F-2AF2-4D84-9EB8-80E6526B5E07}"/>
                </a:ext>
              </a:extLst>
            </p:cNvPr>
            <p:cNvSpPr txBox="1"/>
            <p:nvPr/>
          </p:nvSpPr>
          <p:spPr>
            <a:xfrm>
              <a:off x="2956016" y="20911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৫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72BF88-0CA3-4BA2-97BF-0BAF22C86457}"/>
                </a:ext>
              </a:extLst>
            </p:cNvPr>
            <p:cNvSpPr txBox="1"/>
            <p:nvPr/>
          </p:nvSpPr>
          <p:spPr>
            <a:xfrm rot="19809287">
              <a:off x="9219291" y="1438252"/>
              <a:ext cx="236283" cy="36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b="1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৭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272359-1C06-4D2C-BAA3-7021C91AC8E4}"/>
                </a:ext>
              </a:extLst>
            </p:cNvPr>
            <p:cNvSpPr txBox="1"/>
            <p:nvPr/>
          </p:nvSpPr>
          <p:spPr>
            <a:xfrm rot="19364706">
              <a:off x="7766866" y="114013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  <a:cs typeface="Ekushey Durga" panose="03080603080002020207" pitchFamily="66"/>
                </a:rPr>
                <a:t>ঈ</a:t>
              </a:r>
              <a:endParaRPr lang="en-US" dirty="0">
                <a:solidFill>
                  <a:srgbClr val="0070C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39F390-9A49-49AE-8BBC-F201C9D4CE0A}"/>
                </a:ext>
              </a:extLst>
            </p:cNvPr>
            <p:cNvSpPr txBox="1"/>
            <p:nvPr/>
          </p:nvSpPr>
          <p:spPr>
            <a:xfrm rot="18662358">
              <a:off x="9019504" y="398922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ড়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882F0A7-A2A8-4BD8-83E3-EAE1D282F88E}"/>
                </a:ext>
              </a:extLst>
            </p:cNvPr>
            <p:cNvSpPr txBox="1"/>
            <p:nvPr/>
          </p:nvSpPr>
          <p:spPr>
            <a:xfrm rot="18362950">
              <a:off x="8911697" y="3371908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70C0"/>
                  </a:solidFill>
                  <a:cs typeface="Ekushey Durga" panose="03080603080002020207" pitchFamily="66"/>
                </a:rPr>
                <a:t>ন</a:t>
              </a:r>
              <a:endParaRPr lang="en-US" sz="2400" dirty="0">
                <a:solidFill>
                  <a:srgbClr val="0070C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E46839-F69D-47FB-B64B-9EC9E2C14F9C}"/>
                </a:ext>
              </a:extLst>
            </p:cNvPr>
            <p:cNvSpPr txBox="1"/>
            <p:nvPr/>
          </p:nvSpPr>
          <p:spPr>
            <a:xfrm rot="18910206">
              <a:off x="8460238" y="315121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b="1" dirty="0">
                  <a:solidFill>
                    <a:schemeClr val="accent5">
                      <a:lumMod val="75000"/>
                    </a:schemeClr>
                  </a:solidFill>
                  <a:cs typeface="Ekushey Durga" panose="03080603080002020207" pitchFamily="66"/>
                </a:rPr>
                <a:t>ঐ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DE326BE-BB64-4EA6-8004-0E00FC0EE464}"/>
                </a:ext>
              </a:extLst>
            </p:cNvPr>
            <p:cNvSpPr txBox="1"/>
            <p:nvPr/>
          </p:nvSpPr>
          <p:spPr>
            <a:xfrm rot="19118449">
              <a:off x="8930192" y="2936373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b="1" dirty="0">
                  <a:solidFill>
                    <a:srgbClr val="FFC000"/>
                  </a:solidFill>
                  <a:cs typeface="Ekushey Durga" panose="03080603080002020207" pitchFamily="66"/>
                </a:rPr>
                <a:t>২</a:t>
              </a:r>
              <a:endParaRPr lang="en-US" b="1" dirty="0">
                <a:solidFill>
                  <a:srgbClr val="FFC00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971872-795F-4B09-AAFC-4AAB87F3827D}"/>
                </a:ext>
              </a:extLst>
            </p:cNvPr>
            <p:cNvSpPr txBox="1"/>
            <p:nvPr/>
          </p:nvSpPr>
          <p:spPr>
            <a:xfrm>
              <a:off x="4783144" y="4801372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ও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5D0D4A-2FB3-43B7-BB09-C602565DE265}"/>
                </a:ext>
              </a:extLst>
            </p:cNvPr>
            <p:cNvSpPr txBox="1"/>
            <p:nvPr/>
          </p:nvSpPr>
          <p:spPr>
            <a:xfrm rot="19456572">
              <a:off x="10445121" y="416719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75000"/>
                    </a:schemeClr>
                  </a:solidFill>
                  <a:cs typeface="Ekushey Durga" panose="03080603080002020207" pitchFamily="66"/>
                </a:rPr>
                <a:t>শ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30A0BA-020A-4493-9F2D-F41BBB17BB00}"/>
                </a:ext>
              </a:extLst>
            </p:cNvPr>
            <p:cNvSpPr txBox="1"/>
            <p:nvPr/>
          </p:nvSpPr>
          <p:spPr>
            <a:xfrm rot="19123854">
              <a:off x="9889618" y="4470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  <a:cs typeface="Ekushey Durga" panose="03080603080002020207" pitchFamily="66"/>
                </a:rPr>
                <a:t>ত</a:t>
              </a:r>
              <a:endParaRPr lang="en-US" dirty="0">
                <a:solidFill>
                  <a:srgbClr val="7030A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D2DB98-A10B-409F-8F0F-8378D83E8AEC}"/>
                </a:ext>
              </a:extLst>
            </p:cNvPr>
            <p:cNvSpPr txBox="1"/>
            <p:nvPr/>
          </p:nvSpPr>
          <p:spPr>
            <a:xfrm rot="20226579">
              <a:off x="9721346" y="3566929"/>
              <a:ext cx="316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solidFill>
                    <a:srgbClr val="7030A0"/>
                  </a:solidFill>
                  <a:cs typeface="Ekushey Durga" panose="03080603080002020207" pitchFamily="66"/>
                </a:rPr>
                <a:t>ম</a:t>
              </a:r>
              <a:endParaRPr lang="en-US" sz="2000" dirty="0">
                <a:solidFill>
                  <a:srgbClr val="7030A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A3B7D4F-A8AD-45A5-AB04-8C93DCFD3194}"/>
                </a:ext>
              </a:extLst>
            </p:cNvPr>
            <p:cNvSpPr txBox="1"/>
            <p:nvPr/>
          </p:nvSpPr>
          <p:spPr>
            <a:xfrm>
              <a:off x="8156212" y="269032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ভ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39A9712-0997-420E-8441-BFBCABDE9190}"/>
                </a:ext>
              </a:extLst>
            </p:cNvPr>
            <p:cNvSpPr txBox="1"/>
            <p:nvPr/>
          </p:nvSpPr>
          <p:spPr>
            <a:xfrm>
              <a:off x="11042750" y="4616707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  <a:cs typeface="Ekushey Durga" panose="03080603080002020207" pitchFamily="66"/>
                </a:rPr>
                <a:t>ঈ</a:t>
              </a:r>
              <a:endParaRPr lang="en-US" dirty="0">
                <a:solidFill>
                  <a:srgbClr val="7030A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B04C47-579D-4F41-A756-08CC0726CAEC}"/>
                </a:ext>
              </a:extLst>
            </p:cNvPr>
            <p:cNvSpPr txBox="1"/>
            <p:nvPr/>
          </p:nvSpPr>
          <p:spPr>
            <a:xfrm rot="20177888">
              <a:off x="11152371" y="282751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2">
                      <a:lumMod val="50000"/>
                    </a:schemeClr>
                  </a:solidFill>
                  <a:cs typeface="Ekushey Durga" panose="03080603080002020207" pitchFamily="66"/>
                </a:rPr>
                <a:t>ঢ়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81D9FC-CFAE-47A4-8455-FD01282BEC44}"/>
                </a:ext>
              </a:extLst>
            </p:cNvPr>
            <p:cNvSpPr txBox="1"/>
            <p:nvPr/>
          </p:nvSpPr>
          <p:spPr>
            <a:xfrm rot="21436458">
              <a:off x="11445915" y="4362724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B0F0"/>
                  </a:solidFill>
                  <a:cs typeface="Ekushey Durga" panose="03080603080002020207" pitchFamily="66"/>
                </a:rPr>
                <a:t>স</a:t>
              </a:r>
              <a:endParaRPr lang="en-US" sz="2400" dirty="0">
                <a:solidFill>
                  <a:srgbClr val="00B0F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AF1835-3C80-4736-B4F8-FEF0B6028DDF}"/>
                </a:ext>
              </a:extLst>
            </p:cNvPr>
            <p:cNvSpPr/>
            <p:nvPr/>
          </p:nvSpPr>
          <p:spPr>
            <a:xfrm rot="20143047">
              <a:off x="10787848" y="2318295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  <a:cs typeface="Ekushey Durga" panose="03080603080002020207" pitchFamily="66"/>
                </a:rPr>
                <a:t>ভ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5E39C9-25C2-43EA-8A86-D2857F1BA7BB}"/>
                </a:ext>
              </a:extLst>
            </p:cNvPr>
            <p:cNvSpPr txBox="1"/>
            <p:nvPr/>
          </p:nvSpPr>
          <p:spPr>
            <a:xfrm rot="17909772">
              <a:off x="5190772" y="6603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ত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A7A8823-F5FD-4E3D-A71E-D13FAF6BBE4D}"/>
                </a:ext>
              </a:extLst>
            </p:cNvPr>
            <p:cNvSpPr txBox="1"/>
            <p:nvPr/>
          </p:nvSpPr>
          <p:spPr>
            <a:xfrm>
              <a:off x="2743478" y="46302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ঋ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586D05-DF84-4583-BD83-DA827A74EB4F}"/>
                </a:ext>
              </a:extLst>
            </p:cNvPr>
            <p:cNvSpPr txBox="1"/>
            <p:nvPr/>
          </p:nvSpPr>
          <p:spPr>
            <a:xfrm>
              <a:off x="3042693" y="4493344"/>
              <a:ext cx="38023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6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শ</a:t>
              </a:r>
              <a:endPara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76BB9A7-30B4-4C6D-BB35-BA8D02447DC3}"/>
              </a:ext>
            </a:extLst>
          </p:cNvPr>
          <p:cNvGrpSpPr/>
          <p:nvPr/>
        </p:nvGrpSpPr>
        <p:grpSpPr>
          <a:xfrm>
            <a:off x="329986" y="607936"/>
            <a:ext cx="9417606" cy="4640044"/>
            <a:chOff x="368730" y="629385"/>
            <a:chExt cx="9417606" cy="464004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C4E5663-F2B0-4D9E-B51B-7B75C80EFD26}"/>
                </a:ext>
              </a:extLst>
            </p:cNvPr>
            <p:cNvGrpSpPr/>
            <p:nvPr/>
          </p:nvGrpSpPr>
          <p:grpSpPr>
            <a:xfrm>
              <a:off x="368730" y="2075951"/>
              <a:ext cx="7837951" cy="3193478"/>
              <a:chOff x="592040" y="2191144"/>
              <a:chExt cx="7837951" cy="31934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6A1B8B4-8E15-47F2-B129-DC4A38E6522D}"/>
                  </a:ext>
                </a:extLst>
              </p:cNvPr>
              <p:cNvSpPr txBox="1"/>
              <p:nvPr/>
            </p:nvSpPr>
            <p:spPr>
              <a:xfrm>
                <a:off x="592040" y="2214523"/>
                <a:ext cx="2039341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50800" contourW="12700">
                  <a:bevelT w="133350" h="120650"/>
                </a:sp3d>
              </a:bodyPr>
              <a:lstStyle/>
              <a:p>
                <a:r>
                  <a:rPr lang="bn-IN" sz="20000" b="1" dirty="0">
                    <a:solidFill>
                      <a:srgbClr val="0070C0"/>
                    </a:solidFill>
                    <a:cs typeface="Ekushey Godhuli" panose="03080603080002020207" pitchFamily="66"/>
                  </a:rPr>
                  <a:t>ম</a:t>
                </a:r>
                <a:endParaRPr lang="en-US" sz="20000" b="1" dirty="0">
                  <a:solidFill>
                    <a:srgbClr val="0070C0"/>
                  </a:solidFill>
                  <a:cs typeface="Ekushey Godhuli" panose="03080603080002020207" pitchFamily="66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1B8F98-7A85-495E-835D-951C20946D3D}"/>
                  </a:ext>
                </a:extLst>
              </p:cNvPr>
              <p:cNvSpPr txBox="1"/>
              <p:nvPr/>
            </p:nvSpPr>
            <p:spPr>
              <a:xfrm>
                <a:off x="2548348" y="2191144"/>
                <a:ext cx="3457998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50800" contourW="12700">
                  <a:bevelT w="114300" h="101600"/>
                  <a:bevelB w="0" h="0"/>
                </a:sp3d>
              </a:bodyPr>
              <a:lstStyle/>
              <a:p>
                <a:r>
                  <a:rPr lang="bn-IN" sz="20000" b="1" dirty="0">
                    <a:solidFill>
                      <a:schemeClr val="accent2">
                        <a:lumMod val="75000"/>
                      </a:schemeClr>
                    </a:solidFill>
                    <a:cs typeface="Ekushey Godhuli" panose="03080603080002020207" pitchFamily="66"/>
                  </a:rPr>
                  <a:t>জা</a:t>
                </a:r>
                <a:endParaRPr lang="en-US" sz="20000" b="1" dirty="0">
                  <a:solidFill>
                    <a:schemeClr val="accent2">
                      <a:lumMod val="75000"/>
                    </a:schemeClr>
                  </a:solidFill>
                  <a:cs typeface="Ekushey Godhuli" panose="03080603080002020207" pitchFamily="66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7E9EF4-17A3-4264-AA71-B03C895FBC89}"/>
                  </a:ext>
                </a:extLst>
              </p:cNvPr>
              <p:cNvSpPr txBox="1"/>
              <p:nvPr/>
            </p:nvSpPr>
            <p:spPr>
              <a:xfrm>
                <a:off x="5896925" y="2197626"/>
                <a:ext cx="2533066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50800" contourW="12700">
                  <a:bevelT w="133350" h="120650"/>
                  <a:bevelB w="0" h="0"/>
                </a:sp3d>
              </a:bodyPr>
              <a:lstStyle/>
              <a:p>
                <a:r>
                  <a:rPr lang="bn-IN" sz="20000" b="1" dirty="0">
                    <a:solidFill>
                      <a:schemeClr val="accent6">
                        <a:lumMod val="50000"/>
                      </a:schemeClr>
                    </a:solidFill>
                    <a:cs typeface="Ekushey Godhuli" panose="03080603080002020207" pitchFamily="66"/>
                  </a:rPr>
                  <a:t>রু</a:t>
                </a:r>
                <a:endParaRPr lang="en-US" sz="20000" b="1" dirty="0">
                  <a:solidFill>
                    <a:schemeClr val="accent6">
                      <a:lumMod val="50000"/>
                    </a:schemeClr>
                  </a:solidFill>
                  <a:cs typeface="Ekushey Godhuli" panose="03080603080002020207" pitchFamily="66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ED69CC-401F-45C1-A323-DE72DFDDAF0B}"/>
                </a:ext>
              </a:extLst>
            </p:cNvPr>
            <p:cNvSpPr txBox="1"/>
            <p:nvPr/>
          </p:nvSpPr>
          <p:spPr>
            <a:xfrm>
              <a:off x="2987407" y="1687448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B8E465-B4C5-4875-9382-2367C31EF261}"/>
                </a:ext>
              </a:extLst>
            </p:cNvPr>
            <p:cNvSpPr txBox="1"/>
            <p:nvPr/>
          </p:nvSpPr>
          <p:spPr>
            <a:xfrm>
              <a:off x="3634032" y="180605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21C268F-60E0-49DC-9D25-E2F30D1247DA}"/>
                </a:ext>
              </a:extLst>
            </p:cNvPr>
            <p:cNvSpPr txBox="1"/>
            <p:nvPr/>
          </p:nvSpPr>
          <p:spPr>
            <a:xfrm>
              <a:off x="4265578" y="1044410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ফ</a:t>
              </a:r>
              <a:endParaRPr lang="en-US" sz="2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5921C0-7431-4828-B055-781CAAF6AB56}"/>
                </a:ext>
              </a:extLst>
            </p:cNvPr>
            <p:cNvSpPr txBox="1"/>
            <p:nvPr/>
          </p:nvSpPr>
          <p:spPr>
            <a:xfrm>
              <a:off x="3631232" y="1360044"/>
              <a:ext cx="306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হ</a:t>
              </a:r>
              <a:endParaRPr lang="en-US" sz="2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244AB9-BA59-48F5-8DA7-F991817AB0AA}"/>
                </a:ext>
              </a:extLst>
            </p:cNvPr>
            <p:cNvSpPr txBox="1"/>
            <p:nvPr/>
          </p:nvSpPr>
          <p:spPr>
            <a:xfrm rot="19872327">
              <a:off x="4784854" y="110343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১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E11D52A-EFDA-4F31-B8EE-F73F1F4C6FF0}"/>
                </a:ext>
              </a:extLst>
            </p:cNvPr>
            <p:cNvSpPr txBox="1"/>
            <p:nvPr/>
          </p:nvSpPr>
          <p:spPr>
            <a:xfrm>
              <a:off x="5541136" y="113052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৩</a:t>
              </a:r>
              <a:endParaRPr lang="en-US" sz="2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C42109-3D54-4860-8E38-1BFD039A0652}"/>
                </a:ext>
              </a:extLst>
            </p:cNvPr>
            <p:cNvSpPr txBox="1"/>
            <p:nvPr/>
          </p:nvSpPr>
          <p:spPr>
            <a:xfrm>
              <a:off x="5435187" y="89782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ধ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2ACBAE3-A40E-4CA3-8C3F-EBE091A186B9}"/>
                </a:ext>
              </a:extLst>
            </p:cNvPr>
            <p:cNvSpPr txBox="1"/>
            <p:nvPr/>
          </p:nvSpPr>
          <p:spPr>
            <a:xfrm>
              <a:off x="3772679" y="107995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662C57E-09D5-43AF-A760-963DB44C7414}"/>
                </a:ext>
              </a:extLst>
            </p:cNvPr>
            <p:cNvSpPr txBox="1"/>
            <p:nvPr/>
          </p:nvSpPr>
          <p:spPr>
            <a:xfrm>
              <a:off x="4772827" y="143503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ঈ</a:t>
              </a:r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C684DD-57EA-4ACC-A220-D181F69D4376}"/>
                </a:ext>
              </a:extLst>
            </p:cNvPr>
            <p:cNvSpPr txBox="1"/>
            <p:nvPr/>
          </p:nvSpPr>
          <p:spPr>
            <a:xfrm rot="11815251">
              <a:off x="3784838" y="158666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DDEBACA-E09D-4DF7-BF4E-5DEC4044287D}"/>
                </a:ext>
              </a:extLst>
            </p:cNvPr>
            <p:cNvSpPr txBox="1"/>
            <p:nvPr/>
          </p:nvSpPr>
          <p:spPr>
            <a:xfrm>
              <a:off x="4975458" y="1948375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৩</a:t>
              </a:r>
              <a:endParaRPr lang="en-US" sz="2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CF785B-8BDF-4732-8BC9-6CCC57224406}"/>
                </a:ext>
              </a:extLst>
            </p:cNvPr>
            <p:cNvSpPr txBox="1"/>
            <p:nvPr/>
          </p:nvSpPr>
          <p:spPr>
            <a:xfrm>
              <a:off x="5991526" y="65556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এ</a:t>
              </a:r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BA8A66-3CB6-446B-97F6-23C2E3EC7750}"/>
                </a:ext>
              </a:extLst>
            </p:cNvPr>
            <p:cNvSpPr txBox="1"/>
            <p:nvPr/>
          </p:nvSpPr>
          <p:spPr>
            <a:xfrm>
              <a:off x="3965298" y="140625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এ</a:t>
              </a:r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05856BC-90FB-455D-B0B6-C940113D7B48}"/>
                </a:ext>
              </a:extLst>
            </p:cNvPr>
            <p:cNvSpPr txBox="1"/>
            <p:nvPr/>
          </p:nvSpPr>
          <p:spPr>
            <a:xfrm>
              <a:off x="5318028" y="62938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এ</a:t>
              </a:r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F26006-AC16-43A1-9C44-7652953B652B}"/>
                </a:ext>
              </a:extLst>
            </p:cNvPr>
            <p:cNvSpPr txBox="1"/>
            <p:nvPr/>
          </p:nvSpPr>
          <p:spPr>
            <a:xfrm>
              <a:off x="5248136" y="1299987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85BAE77-52A4-4A70-AF5F-9D3159667A47}"/>
                </a:ext>
              </a:extLst>
            </p:cNvPr>
            <p:cNvSpPr txBox="1"/>
            <p:nvPr/>
          </p:nvSpPr>
          <p:spPr>
            <a:xfrm>
              <a:off x="4459630" y="1717341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90F968-2BBB-4B20-B5C3-ABF38696F06F}"/>
                </a:ext>
              </a:extLst>
            </p:cNvPr>
            <p:cNvSpPr txBox="1"/>
            <p:nvPr/>
          </p:nvSpPr>
          <p:spPr>
            <a:xfrm>
              <a:off x="5317472" y="181533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A9FCB2-6026-4084-B83E-98282DDD5FB2}"/>
                </a:ext>
              </a:extLst>
            </p:cNvPr>
            <p:cNvSpPr txBox="1"/>
            <p:nvPr/>
          </p:nvSpPr>
          <p:spPr>
            <a:xfrm>
              <a:off x="4269255" y="792181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F1332F-D173-4A77-BD65-230E4A20046F}"/>
                </a:ext>
              </a:extLst>
            </p:cNvPr>
            <p:cNvSpPr txBox="1"/>
            <p:nvPr/>
          </p:nvSpPr>
          <p:spPr>
            <a:xfrm>
              <a:off x="4830636" y="767679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A3AFD7-A784-4FC8-863D-FF16426CE826}"/>
                </a:ext>
              </a:extLst>
            </p:cNvPr>
            <p:cNvSpPr txBox="1"/>
            <p:nvPr/>
          </p:nvSpPr>
          <p:spPr>
            <a:xfrm rot="18869111">
              <a:off x="8029398" y="1523862"/>
              <a:ext cx="35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33A66BC-601F-4CF5-8C09-521BEE28C64A}"/>
                </a:ext>
              </a:extLst>
            </p:cNvPr>
            <p:cNvSpPr txBox="1"/>
            <p:nvPr/>
          </p:nvSpPr>
          <p:spPr>
            <a:xfrm rot="18869111">
              <a:off x="8926399" y="2043057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621F4FA-A9EB-40B7-82A7-9C65F900632D}"/>
                </a:ext>
              </a:extLst>
            </p:cNvPr>
            <p:cNvSpPr txBox="1"/>
            <p:nvPr/>
          </p:nvSpPr>
          <p:spPr>
            <a:xfrm rot="18869111">
              <a:off x="8149524" y="2301231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7ACDFD-AF20-4B68-BEC2-9977D3A4844D}"/>
                </a:ext>
              </a:extLst>
            </p:cNvPr>
            <p:cNvSpPr txBox="1"/>
            <p:nvPr/>
          </p:nvSpPr>
          <p:spPr>
            <a:xfrm rot="18869111">
              <a:off x="8540875" y="1505123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92EE18-74FA-4291-9466-0B6BB760B659}"/>
                </a:ext>
              </a:extLst>
            </p:cNvPr>
            <p:cNvSpPr txBox="1"/>
            <p:nvPr/>
          </p:nvSpPr>
          <p:spPr>
            <a:xfrm rot="18987412">
              <a:off x="9011112" y="3023464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55D2A2-CEF8-46D8-B253-A4A0912EE9CC}"/>
                </a:ext>
              </a:extLst>
            </p:cNvPr>
            <p:cNvSpPr txBox="1"/>
            <p:nvPr/>
          </p:nvSpPr>
          <p:spPr>
            <a:xfrm rot="18987412">
              <a:off x="8434574" y="273445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A0C606-6720-41C1-B827-3E23D04C9B21}"/>
                </a:ext>
              </a:extLst>
            </p:cNvPr>
            <p:cNvSpPr txBox="1"/>
            <p:nvPr/>
          </p:nvSpPr>
          <p:spPr>
            <a:xfrm rot="18987412">
              <a:off x="8956496" y="234316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9377DCD-0203-49EB-9CA3-E4586AA0CB56}"/>
                </a:ext>
              </a:extLst>
            </p:cNvPr>
            <p:cNvSpPr txBox="1"/>
            <p:nvPr/>
          </p:nvSpPr>
          <p:spPr>
            <a:xfrm rot="18987412">
              <a:off x="9130940" y="181725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8B9AD2-456F-4F6F-B756-DA13E13CE325}"/>
                </a:ext>
              </a:extLst>
            </p:cNvPr>
            <p:cNvSpPr txBox="1"/>
            <p:nvPr/>
          </p:nvSpPr>
          <p:spPr>
            <a:xfrm rot="19637553">
              <a:off x="7589914" y="1416915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8AAFFE5-6937-4E7E-B6B4-CFE4F8E00EA1}"/>
                </a:ext>
              </a:extLst>
            </p:cNvPr>
            <p:cNvSpPr txBox="1"/>
            <p:nvPr/>
          </p:nvSpPr>
          <p:spPr>
            <a:xfrm rot="19637553">
              <a:off x="8686686" y="1907095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A1EF92-CBC6-49EA-88CC-A4517F1225AF}"/>
                </a:ext>
              </a:extLst>
            </p:cNvPr>
            <p:cNvSpPr txBox="1"/>
            <p:nvPr/>
          </p:nvSpPr>
          <p:spPr>
            <a:xfrm rot="19637553">
              <a:off x="7855874" y="18223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7E6EF91-B7E8-49EA-8CAF-B6589004CA5D}"/>
                </a:ext>
              </a:extLst>
            </p:cNvPr>
            <p:cNvSpPr txBox="1"/>
            <p:nvPr/>
          </p:nvSpPr>
          <p:spPr>
            <a:xfrm rot="19637553">
              <a:off x="8653890" y="297705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B8F7C1-71DD-424E-81C6-1B24C439B12E}"/>
                </a:ext>
              </a:extLst>
            </p:cNvPr>
            <p:cNvSpPr txBox="1"/>
            <p:nvPr/>
          </p:nvSpPr>
          <p:spPr>
            <a:xfrm rot="18240984">
              <a:off x="8216250" y="2803291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C0C4635-46FB-4BAD-9A98-36A8420AE5D4}"/>
                </a:ext>
              </a:extLst>
            </p:cNvPr>
            <p:cNvSpPr txBox="1"/>
            <p:nvPr/>
          </p:nvSpPr>
          <p:spPr>
            <a:xfrm rot="19444991">
              <a:off x="9171040" y="1541702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5961BFC-E04B-496D-9EAA-1ABF9D93E2F5}"/>
                </a:ext>
              </a:extLst>
            </p:cNvPr>
            <p:cNvSpPr txBox="1"/>
            <p:nvPr/>
          </p:nvSpPr>
          <p:spPr>
            <a:xfrm rot="18240984">
              <a:off x="7298759" y="941012"/>
              <a:ext cx="3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0C27E57-518C-4B2D-8236-9BD6A339A970}"/>
                </a:ext>
              </a:extLst>
            </p:cNvPr>
            <p:cNvSpPr txBox="1"/>
            <p:nvPr/>
          </p:nvSpPr>
          <p:spPr>
            <a:xfrm rot="18240984">
              <a:off x="9096715" y="2656634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74CDF4D-5051-4685-BEAD-DBFF9D46940A}"/>
                </a:ext>
              </a:extLst>
            </p:cNvPr>
            <p:cNvSpPr txBox="1"/>
            <p:nvPr/>
          </p:nvSpPr>
          <p:spPr>
            <a:xfrm rot="20030530">
              <a:off x="9037904" y="3511728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C00000"/>
                  </a:solidFill>
                </a:rPr>
                <a:t>ষ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5A48AE9-F7A4-4418-8ECF-1806CFA9C0B4}"/>
                </a:ext>
              </a:extLst>
            </p:cNvPr>
            <p:cNvSpPr txBox="1"/>
            <p:nvPr/>
          </p:nvSpPr>
          <p:spPr>
            <a:xfrm rot="19029760">
              <a:off x="9420530" y="2581963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B0F0"/>
                  </a:solidFill>
                </a:rPr>
                <a:t>শ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8D2DAE0-793C-4E54-A472-C9185F4553B1}"/>
                </a:ext>
              </a:extLst>
            </p:cNvPr>
            <p:cNvSpPr txBox="1"/>
            <p:nvPr/>
          </p:nvSpPr>
          <p:spPr>
            <a:xfrm rot="19181606">
              <a:off x="8662046" y="258613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2">
                      <a:lumMod val="50000"/>
                    </a:schemeClr>
                  </a:solidFill>
                </a:rPr>
                <a:t>শ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0010750-7BEB-4CE4-BF47-C6B5C4BB4BAE}"/>
              </a:ext>
            </a:extLst>
          </p:cNvPr>
          <p:cNvSpPr txBox="1"/>
          <p:nvPr/>
        </p:nvSpPr>
        <p:spPr>
          <a:xfrm>
            <a:off x="5611775" y="537634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জ</a:t>
            </a:r>
            <a:endParaRPr lang="en-US" sz="3200" dirty="0">
              <a:solidFill>
                <a:schemeClr val="accent6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483E4E-BE61-4700-A32F-3AC24C8CD53F}"/>
              </a:ext>
            </a:extLst>
          </p:cNvPr>
          <p:cNvGrpSpPr/>
          <p:nvPr/>
        </p:nvGrpSpPr>
        <p:grpSpPr>
          <a:xfrm>
            <a:off x="879570" y="2708042"/>
            <a:ext cx="5408853" cy="4202471"/>
            <a:chOff x="879570" y="2708042"/>
            <a:chExt cx="5408853" cy="42024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D52CC9-FEA9-4AAC-9A53-2E7750B258E3}"/>
                </a:ext>
              </a:extLst>
            </p:cNvPr>
            <p:cNvSpPr txBox="1"/>
            <p:nvPr/>
          </p:nvSpPr>
          <p:spPr>
            <a:xfrm>
              <a:off x="2500815" y="5638677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ম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92A4D6-4249-4331-9DB3-489BD6165840}"/>
                </a:ext>
              </a:extLst>
            </p:cNvPr>
            <p:cNvSpPr txBox="1"/>
            <p:nvPr/>
          </p:nvSpPr>
          <p:spPr>
            <a:xfrm>
              <a:off x="4665776" y="5206488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গ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7291436-12B2-45E8-AB69-92FD3D9F0733}"/>
                </a:ext>
              </a:extLst>
            </p:cNvPr>
            <p:cNvGrpSpPr/>
            <p:nvPr/>
          </p:nvGrpSpPr>
          <p:grpSpPr>
            <a:xfrm>
              <a:off x="879570" y="2708042"/>
              <a:ext cx="4208918" cy="2822662"/>
              <a:chOff x="879570" y="2708042"/>
              <a:chExt cx="4208918" cy="282266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C974303-B219-4449-8CC7-C42348639E01}"/>
                  </a:ext>
                </a:extLst>
              </p:cNvPr>
              <p:cNvSpPr txBox="1"/>
              <p:nvPr/>
            </p:nvSpPr>
            <p:spPr>
              <a:xfrm>
                <a:off x="1408306" y="4197226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শ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09B08AF-A37B-4C6B-A4AB-FFC659EF7CA1}"/>
                  </a:ext>
                </a:extLst>
              </p:cNvPr>
              <p:cNvSpPr txBox="1"/>
              <p:nvPr/>
            </p:nvSpPr>
            <p:spPr>
              <a:xfrm>
                <a:off x="879570" y="383566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শ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B91138B-93F1-4F74-82BA-9B14E8EC0C31}"/>
                  </a:ext>
                </a:extLst>
              </p:cNvPr>
              <p:cNvSpPr txBox="1"/>
              <p:nvPr/>
            </p:nvSpPr>
            <p:spPr>
              <a:xfrm>
                <a:off x="2159734" y="2708042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শ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3B31638-BC95-41A8-9B29-2B51B8A790D7}"/>
                  </a:ext>
                </a:extLst>
              </p:cNvPr>
              <p:cNvSpPr txBox="1"/>
              <p:nvPr/>
            </p:nvSpPr>
            <p:spPr>
              <a:xfrm rot="20184083">
                <a:off x="4722682" y="2745666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শ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ED2ABAC-071F-4054-9CB5-F4ECD05080D9}"/>
                  </a:ext>
                </a:extLst>
              </p:cNvPr>
              <p:cNvSpPr txBox="1"/>
              <p:nvPr/>
            </p:nvSpPr>
            <p:spPr>
              <a:xfrm>
                <a:off x="3292211" y="4059926"/>
                <a:ext cx="420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অ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222729D-DA0E-40A5-8D52-30A58358B3C6}"/>
                  </a:ext>
                </a:extLst>
              </p:cNvPr>
              <p:cNvSpPr txBox="1"/>
              <p:nvPr/>
            </p:nvSpPr>
            <p:spPr>
              <a:xfrm>
                <a:off x="4528490" y="3313747"/>
                <a:ext cx="420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অ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C8752E7-6C77-4FDD-8371-7046D43F8C20}"/>
                  </a:ext>
                </a:extLst>
              </p:cNvPr>
              <p:cNvSpPr txBox="1"/>
              <p:nvPr/>
            </p:nvSpPr>
            <p:spPr>
              <a:xfrm>
                <a:off x="2457003" y="3682264"/>
                <a:ext cx="420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অ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6CD8C0-DFAC-4B25-A954-39795B7D576B}"/>
                  </a:ext>
                </a:extLst>
              </p:cNvPr>
              <p:cNvSpPr txBox="1"/>
              <p:nvPr/>
            </p:nvSpPr>
            <p:spPr>
              <a:xfrm rot="1258261">
                <a:off x="2141619" y="3253010"/>
                <a:ext cx="420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অ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1C422A2-B688-4824-9739-F2A77B33D319}"/>
                  </a:ext>
                </a:extLst>
              </p:cNvPr>
              <p:cNvSpPr txBox="1"/>
              <p:nvPr/>
            </p:nvSpPr>
            <p:spPr>
              <a:xfrm>
                <a:off x="2095017" y="4945929"/>
                <a:ext cx="4683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/>
                    </a:solidFill>
                  </a:rPr>
                  <a:t>খ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BDDCC8B-EC1D-42CD-BC79-67D5AFC97CA0}"/>
                </a:ext>
              </a:extLst>
            </p:cNvPr>
            <p:cNvSpPr txBox="1"/>
            <p:nvPr/>
          </p:nvSpPr>
          <p:spPr>
            <a:xfrm>
              <a:off x="3338809" y="5509616"/>
              <a:ext cx="5453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ক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A2ADB0-F2A7-4DDC-8772-39A5F62C7E30}"/>
                </a:ext>
              </a:extLst>
            </p:cNvPr>
            <p:cNvSpPr txBox="1"/>
            <p:nvPr/>
          </p:nvSpPr>
          <p:spPr>
            <a:xfrm>
              <a:off x="4760516" y="6004683"/>
              <a:ext cx="5902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অ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B1BC5D8-E128-4C33-83D5-608041F4F7AA}"/>
                </a:ext>
              </a:extLst>
            </p:cNvPr>
            <p:cNvSpPr txBox="1"/>
            <p:nvPr/>
          </p:nvSpPr>
          <p:spPr>
            <a:xfrm>
              <a:off x="3356713" y="5934533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ন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6EEBA47-8571-46F4-A0A0-E5595E7E97C7}"/>
                </a:ext>
              </a:extLst>
            </p:cNvPr>
            <p:cNvSpPr txBox="1"/>
            <p:nvPr/>
          </p:nvSpPr>
          <p:spPr>
            <a:xfrm>
              <a:off x="2630872" y="6245865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ল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D760929-32D7-4F77-8EDB-570EB976FF5C}"/>
                </a:ext>
              </a:extLst>
            </p:cNvPr>
            <p:cNvSpPr txBox="1"/>
            <p:nvPr/>
          </p:nvSpPr>
          <p:spPr>
            <a:xfrm>
              <a:off x="4116122" y="5988208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ঈ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5FDFC77-31AA-4F89-86E7-2D22FFDC6939}"/>
                </a:ext>
              </a:extLst>
            </p:cNvPr>
            <p:cNvSpPr txBox="1"/>
            <p:nvPr/>
          </p:nvSpPr>
          <p:spPr>
            <a:xfrm>
              <a:off x="4137991" y="5560400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স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E2BA566-2329-414E-B26E-5DE07853C404}"/>
                </a:ext>
              </a:extLst>
            </p:cNvPr>
            <p:cNvSpPr txBox="1"/>
            <p:nvPr/>
          </p:nvSpPr>
          <p:spPr>
            <a:xfrm>
              <a:off x="4892729" y="5569445"/>
              <a:ext cx="471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ত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96DE67F-919E-41CF-B9C5-353A6BA1D84D}"/>
                </a:ext>
              </a:extLst>
            </p:cNvPr>
            <p:cNvSpPr txBox="1"/>
            <p:nvPr/>
          </p:nvSpPr>
          <p:spPr>
            <a:xfrm>
              <a:off x="5213400" y="632573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ট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F52D8E8-AEC0-455F-8FBC-2180B7AFE6E6}"/>
                </a:ext>
              </a:extLst>
            </p:cNvPr>
            <p:cNvSpPr txBox="1"/>
            <p:nvPr/>
          </p:nvSpPr>
          <p:spPr>
            <a:xfrm>
              <a:off x="2154176" y="5787831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প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8D769CA-EB8C-4A5B-A97C-D52307BF4899}"/>
                </a:ext>
              </a:extLst>
            </p:cNvPr>
            <p:cNvSpPr txBox="1"/>
            <p:nvPr/>
          </p:nvSpPr>
          <p:spPr>
            <a:xfrm>
              <a:off x="5812011" y="5999942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ফ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FB83B54-27AF-4360-AC3C-8C3CA913DE55}"/>
              </a:ext>
            </a:extLst>
          </p:cNvPr>
          <p:cNvSpPr txBox="1"/>
          <p:nvPr/>
        </p:nvSpPr>
        <p:spPr>
          <a:xfrm>
            <a:off x="10572820" y="5788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Bengali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9A5E9F3-7E09-42D3-8CA1-FF1439470325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39939A9-E079-4808-B921-747E7C0F48E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Arrow: Left 145">
              <a:extLst>
                <a:ext uri="{FF2B5EF4-FFF2-40B4-BE49-F238E27FC236}">
                  <a16:creationId xmlns:a16="http://schemas.microsoft.com/office/drawing/2014/main" id="{97376D7B-44BF-4E25-AECC-813FA25A93C2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11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6D950B1-D98B-43A2-A37D-DA3822D1AB37}"/>
              </a:ext>
            </a:extLst>
          </p:cNvPr>
          <p:cNvSpPr/>
          <p:nvPr/>
        </p:nvSpPr>
        <p:spPr>
          <a:xfrm>
            <a:off x="4717629" y="2713503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ত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-ধ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403ADC-DB6C-4AF5-86C2-94D86B0EEE26}"/>
              </a:ext>
            </a:extLst>
          </p:cNvPr>
          <p:cNvSpPr/>
          <p:nvPr/>
        </p:nvSpPr>
        <p:spPr>
          <a:xfrm>
            <a:off x="3881997" y="1783985"/>
            <a:ext cx="1395210" cy="7848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ক</a:t>
            </a:r>
            <a:r>
              <a: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ঘ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698F49D-CC77-4999-83DE-3749FC039A15}"/>
              </a:ext>
            </a:extLst>
          </p:cNvPr>
          <p:cNvSpPr/>
          <p:nvPr/>
        </p:nvSpPr>
        <p:spPr>
          <a:xfrm>
            <a:off x="5391725" y="1759627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চ-ঝ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ABA7889-175B-4D4D-8FCE-D88F354003D0}"/>
              </a:ext>
            </a:extLst>
          </p:cNvPr>
          <p:cNvSpPr/>
          <p:nvPr/>
        </p:nvSpPr>
        <p:spPr>
          <a:xfrm>
            <a:off x="6928879" y="1783984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ট-ঢ</a:t>
            </a:r>
          </a:p>
        </p:txBody>
      </p:sp>
      <p:sp>
        <p:nvSpPr>
          <p:cNvPr id="44" name="Scroll: Horizontal 43">
            <a:extLst>
              <a:ext uri="{FF2B5EF4-FFF2-40B4-BE49-F238E27FC236}">
                <a16:creationId xmlns:a16="http://schemas.microsoft.com/office/drawing/2014/main" id="{77D8020F-DC09-4978-91BE-E102E2486FD5}"/>
              </a:ext>
            </a:extLst>
          </p:cNvPr>
          <p:cNvSpPr/>
          <p:nvPr/>
        </p:nvSpPr>
        <p:spPr>
          <a:xfrm>
            <a:off x="24588" y="2852260"/>
            <a:ext cx="2432765" cy="1332355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sz="2400" b="1" dirty="0">
                <a:solidFill>
                  <a:schemeClr val="bg1"/>
                </a:solidFill>
              </a:rPr>
              <a:t>Pronunciation</a:t>
            </a:r>
          </a:p>
        </p:txBody>
      </p:sp>
      <p:pic>
        <p:nvPicPr>
          <p:cNvPr id="45" name="Picture 2" descr="Singing bird mascot image | Free SVG">
            <a:extLst>
              <a:ext uri="{FF2B5EF4-FFF2-40B4-BE49-F238E27FC236}">
                <a16:creationId xmlns:a16="http://schemas.microsoft.com/office/drawing/2014/main" id="{0DCCB39D-28A5-449E-B484-03DBDD2C8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>
            <a:off x="413124" y="2043727"/>
            <a:ext cx="1279475" cy="13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7A39873-0396-402C-9393-0E9068528E22}"/>
              </a:ext>
            </a:extLst>
          </p:cNvPr>
          <p:cNvSpPr/>
          <p:nvPr/>
        </p:nvSpPr>
        <p:spPr>
          <a:xfrm>
            <a:off x="6231274" y="2699950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প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-ভ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CE525F0-4467-4214-BFF3-3D253506224B}"/>
              </a:ext>
            </a:extLst>
          </p:cNvPr>
          <p:cNvSpPr/>
          <p:nvPr/>
        </p:nvSpPr>
        <p:spPr>
          <a:xfrm>
            <a:off x="6201736" y="3647883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র,ড়,ঢ়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A57A36-D2BA-4ABB-AB80-39BFBD4C84E6}"/>
              </a:ext>
            </a:extLst>
          </p:cNvPr>
          <p:cNvSpPr/>
          <p:nvPr/>
        </p:nvSpPr>
        <p:spPr>
          <a:xfrm>
            <a:off x="4688091" y="3652051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য‌,য়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801581-8971-4BB4-B498-26438B0D92B0}"/>
              </a:ext>
            </a:extLst>
          </p:cNvPr>
          <p:cNvGrpSpPr/>
          <p:nvPr/>
        </p:nvGrpSpPr>
        <p:grpSpPr>
          <a:xfrm>
            <a:off x="5052892" y="295193"/>
            <a:ext cx="2196089" cy="1288840"/>
            <a:chOff x="3369966" y="2445745"/>
            <a:chExt cx="3401788" cy="256785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1AD577F-EA2B-4923-8B10-B481F613D300}"/>
                </a:ext>
              </a:extLst>
            </p:cNvPr>
            <p:cNvSpPr/>
            <p:nvPr/>
          </p:nvSpPr>
          <p:spPr>
            <a:xfrm>
              <a:off x="3369966" y="2445745"/>
              <a:ext cx="3401788" cy="256785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AC64024-725A-4366-87AC-4C639D9D9D87}"/>
                </a:ext>
              </a:extLst>
            </p:cNvPr>
            <p:cNvSpPr/>
            <p:nvPr/>
          </p:nvSpPr>
          <p:spPr>
            <a:xfrm>
              <a:off x="3793589" y="2700964"/>
              <a:ext cx="2554539" cy="19922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Tw Cen MT" panose="020B0602020104020603" pitchFamily="34" charset="0"/>
                  <a:cs typeface="Kalpurush" panose="02000600000000000000" pitchFamily="2" charset="0"/>
                </a:rPr>
                <a:t>Picture</a:t>
              </a:r>
            </a:p>
            <a:p>
              <a:pPr algn="ctr"/>
              <a:r>
                <a:rPr lang="en-US" sz="2800" b="1" dirty="0">
                  <a:latin typeface="Tw Cen MT" panose="020B0602020104020603" pitchFamily="34" charset="0"/>
                  <a:cs typeface="Kalpurush" panose="02000600000000000000" pitchFamily="2" charset="0"/>
                </a:rPr>
                <a:t>cards</a:t>
              </a:r>
            </a:p>
          </p:txBody>
        </p:sp>
      </p:grpSp>
      <p:pic>
        <p:nvPicPr>
          <p:cNvPr id="30" name="Picture 2" descr="Singing bird | Free SVG">
            <a:extLst>
              <a:ext uri="{FF2B5EF4-FFF2-40B4-BE49-F238E27FC236}">
                <a16:creationId xmlns:a16="http://schemas.microsoft.com/office/drawing/2014/main" id="{1E714F7F-A106-4EF9-B2E8-9A8533C64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22687" r="23599" b="22298"/>
          <a:stretch/>
        </p:blipFill>
        <p:spPr bwMode="auto">
          <a:xfrm>
            <a:off x="9291484" y="4229836"/>
            <a:ext cx="2632055" cy="238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33C8651-888B-4CC0-A24B-DF05C3DAB9E1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C8EEA26-F178-4C9A-9E59-A86B354875C7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5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5FF53CAE-F32F-4BA3-B6B5-17095E8E9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37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aisy decorative frame vector clip art | Free SVG">
            <a:extLst>
              <a:ext uri="{FF2B5EF4-FFF2-40B4-BE49-F238E27FC236}">
                <a16:creationId xmlns:a16="http://schemas.microsoft.com/office/drawing/2014/main" id="{05318AAB-B5A5-48EA-B506-4606F8BD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46" y="52096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3F695C-B0D4-4090-B332-0AFB06B10233}"/>
              </a:ext>
            </a:extLst>
          </p:cNvPr>
          <p:cNvSpPr/>
          <p:nvPr/>
        </p:nvSpPr>
        <p:spPr>
          <a:xfrm>
            <a:off x="9245140" y="1090002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A1FD-DDEC-47B3-A773-E658945E0E00}"/>
              </a:ext>
            </a:extLst>
          </p:cNvPr>
          <p:cNvSpPr/>
          <p:nvPr/>
        </p:nvSpPr>
        <p:spPr>
          <a:xfrm>
            <a:off x="9281289" y="4237515"/>
            <a:ext cx="777194" cy="829748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79096-C8B1-407A-8754-FCCFD9EB9844}"/>
              </a:ext>
            </a:extLst>
          </p:cNvPr>
          <p:cNvSpPr/>
          <p:nvPr/>
        </p:nvSpPr>
        <p:spPr>
          <a:xfrm>
            <a:off x="9287688" y="3268398"/>
            <a:ext cx="777194" cy="761683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গ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442F3-D558-463B-8506-4A00C2884D20}"/>
              </a:ext>
            </a:extLst>
          </p:cNvPr>
          <p:cNvSpPr/>
          <p:nvPr/>
        </p:nvSpPr>
        <p:spPr>
          <a:xfrm>
            <a:off x="9274891" y="2136920"/>
            <a:ext cx="789991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খ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8817F955-928E-4FFD-BC8E-5E1F6437F872}"/>
              </a:ext>
            </a:extLst>
          </p:cNvPr>
          <p:cNvSpPr/>
          <p:nvPr/>
        </p:nvSpPr>
        <p:spPr>
          <a:xfrm>
            <a:off x="24588" y="2852260"/>
            <a:ext cx="2432765" cy="1332355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sz="2400" b="1" dirty="0">
                <a:solidFill>
                  <a:schemeClr val="bg1"/>
                </a:solidFill>
              </a:rPr>
              <a:t>Pronunciation</a:t>
            </a:r>
          </a:p>
        </p:txBody>
      </p:sp>
      <p:pic>
        <p:nvPicPr>
          <p:cNvPr id="22" name="Picture 2" descr="Singing bird mascot image | Free SVG">
            <a:extLst>
              <a:ext uri="{FF2B5EF4-FFF2-40B4-BE49-F238E27FC236}">
                <a16:creationId xmlns:a16="http://schemas.microsoft.com/office/drawing/2014/main" id="{F5B63B1D-4394-4D84-A3A2-F8E376B43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>
            <a:off x="413124" y="2043727"/>
            <a:ext cx="1279475" cy="13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ক">
            <a:hlinkClick r:id="" action="ppaction://media"/>
            <a:extLst>
              <a:ext uri="{FF2B5EF4-FFF2-40B4-BE49-F238E27FC236}">
                <a16:creationId xmlns:a16="http://schemas.microsoft.com/office/drawing/2014/main" id="{41416550-6DB3-4E93-A42A-DD7929843A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58058" y="707873"/>
            <a:ext cx="3957050" cy="52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9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aisy decorative frame vector clip art | Free SVG">
            <a:extLst>
              <a:ext uri="{FF2B5EF4-FFF2-40B4-BE49-F238E27FC236}">
                <a16:creationId xmlns:a16="http://schemas.microsoft.com/office/drawing/2014/main" id="{05318AAB-B5A5-48EA-B506-4606F8BD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46" y="52096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3F695C-B0D4-4090-B332-0AFB06B10233}"/>
              </a:ext>
            </a:extLst>
          </p:cNvPr>
          <p:cNvSpPr/>
          <p:nvPr/>
        </p:nvSpPr>
        <p:spPr>
          <a:xfrm>
            <a:off x="9268616" y="1084248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ঙ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79096-C8B1-407A-8754-FCCFD9EB9844}"/>
              </a:ext>
            </a:extLst>
          </p:cNvPr>
          <p:cNvSpPr/>
          <p:nvPr/>
        </p:nvSpPr>
        <p:spPr>
          <a:xfrm>
            <a:off x="9323961" y="3137595"/>
            <a:ext cx="777194" cy="761683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442F3-D558-463B-8506-4A00C2884D20}"/>
              </a:ext>
            </a:extLst>
          </p:cNvPr>
          <p:cNvSpPr/>
          <p:nvPr/>
        </p:nvSpPr>
        <p:spPr>
          <a:xfrm>
            <a:off x="9311164" y="2073824"/>
            <a:ext cx="789991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8817F955-928E-4FFD-BC8E-5E1F6437F872}"/>
              </a:ext>
            </a:extLst>
          </p:cNvPr>
          <p:cNvSpPr/>
          <p:nvPr/>
        </p:nvSpPr>
        <p:spPr>
          <a:xfrm>
            <a:off x="24588" y="2852260"/>
            <a:ext cx="2432765" cy="1332355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sz="2400" b="1" dirty="0">
                <a:solidFill>
                  <a:schemeClr val="bg1"/>
                </a:solidFill>
              </a:rPr>
              <a:t>Pronunciation</a:t>
            </a:r>
          </a:p>
        </p:txBody>
      </p:sp>
      <p:pic>
        <p:nvPicPr>
          <p:cNvPr id="22" name="Picture 2" descr="Singing bird mascot image | Free SVG">
            <a:extLst>
              <a:ext uri="{FF2B5EF4-FFF2-40B4-BE49-F238E27FC236}">
                <a16:creationId xmlns:a16="http://schemas.microsoft.com/office/drawing/2014/main" id="{F5B63B1D-4394-4D84-A3A2-F8E376B43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>
            <a:off x="413124" y="2043727"/>
            <a:ext cx="1279475" cy="13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F49105-3BBF-4077-9761-0F8F52C7228E}"/>
              </a:ext>
            </a:extLst>
          </p:cNvPr>
          <p:cNvSpPr/>
          <p:nvPr/>
        </p:nvSpPr>
        <p:spPr>
          <a:xfrm>
            <a:off x="8830224" y="4235445"/>
            <a:ext cx="1764667" cy="895007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745DF22-333C-4FEC-9216-D569901232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024" t="7478" r="41198" b="72755"/>
          <a:stretch/>
        </p:blipFill>
        <p:spPr>
          <a:xfrm>
            <a:off x="9907282" y="4506578"/>
            <a:ext cx="482136" cy="3881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A89F1D-2742-40FD-B586-044398EFAD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980" t="23116" r="25602" b="30108"/>
          <a:stretch/>
        </p:blipFill>
        <p:spPr>
          <a:xfrm>
            <a:off x="9043683" y="4435411"/>
            <a:ext cx="348090" cy="6462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461398-D81D-4E2D-8E07-74B570FDF1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930" t="26593" r="27544" b="36787"/>
          <a:stretch/>
        </p:blipFill>
        <p:spPr>
          <a:xfrm>
            <a:off x="9554216" y="4506578"/>
            <a:ext cx="303886" cy="5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46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7300</TotalTime>
  <Words>169</Words>
  <Application>Microsoft Office PowerPoint</Application>
  <PresentationFormat>Widescreen</PresentationFormat>
  <Paragraphs>155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268</cp:revision>
  <dcterms:created xsi:type="dcterms:W3CDTF">2020-07-21T12:20:19Z</dcterms:created>
  <dcterms:modified xsi:type="dcterms:W3CDTF">2021-03-01T14:11:54Z</dcterms:modified>
</cp:coreProperties>
</file>