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76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518E"/>
    <a:srgbClr val="8BC152"/>
    <a:srgbClr val="FFDB69"/>
    <a:srgbClr val="FFFF81"/>
    <a:srgbClr val="EAA8E8"/>
    <a:srgbClr val="C8A5E3"/>
    <a:srgbClr val="C9F1FF"/>
    <a:srgbClr val="D75BD4"/>
    <a:srgbClr val="DF7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" y="330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20CD4C-AD5B-4B91-886D-64BD5F4EDAAD}"/>
              </a:ext>
            </a:extLst>
          </p:cNvPr>
          <p:cNvGrpSpPr/>
          <p:nvPr/>
        </p:nvGrpSpPr>
        <p:grpSpPr>
          <a:xfrm>
            <a:off x="9272639" y="3266478"/>
            <a:ext cx="1445569" cy="1012765"/>
            <a:chOff x="4619967" y="645690"/>
            <a:chExt cx="2907725" cy="101276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45880D-C48C-4775-BD29-EB472D69D7B8}"/>
                </a:ext>
              </a:extLst>
            </p:cNvPr>
            <p:cNvSpPr/>
            <p:nvPr/>
          </p:nvSpPr>
          <p:spPr>
            <a:xfrm>
              <a:off x="4619967" y="645690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E04C380-7A2D-4881-856A-2AF2C69088C0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080966-E221-48E6-ADAC-0326398D769D}"/>
              </a:ext>
            </a:extLst>
          </p:cNvPr>
          <p:cNvSpPr/>
          <p:nvPr/>
        </p:nvSpPr>
        <p:spPr>
          <a:xfrm>
            <a:off x="9408276" y="4435507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2" name="Picture 28" descr="Daisy decorative frame vector clip art | Free SVG">
            <a:extLst>
              <a:ext uri="{FF2B5EF4-FFF2-40B4-BE49-F238E27FC236}">
                <a16:creationId xmlns:a16="http://schemas.microsoft.com/office/drawing/2014/main" id="{14907519-C63B-4931-B784-B28D5177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9362" y="664404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44B16003-4D0D-429A-93D1-F0F2EEBEAF6B}"/>
              </a:ext>
            </a:extLst>
          </p:cNvPr>
          <p:cNvSpPr/>
          <p:nvPr/>
        </p:nvSpPr>
        <p:spPr>
          <a:xfrm>
            <a:off x="144165" y="1580367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Shape</a:t>
            </a:r>
          </a:p>
        </p:txBody>
      </p:sp>
      <p:pic>
        <p:nvPicPr>
          <p:cNvPr id="11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4B8A5CED-AF43-43DE-8A23-E9EA537F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encil Colors Colored - Free vector graphic on Pixabay">
            <a:extLst>
              <a:ext uri="{FF2B5EF4-FFF2-40B4-BE49-F238E27FC236}">
                <a16:creationId xmlns:a16="http://schemas.microsoft.com/office/drawing/2014/main" id="{A75648B9-6609-44DD-A523-455A6E11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72861"/>
            <a:ext cx="1952713" cy="10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A9BB83B-D35C-4ADF-A8BA-EC608E9F2A7C}"/>
              </a:ext>
            </a:extLst>
          </p:cNvPr>
          <p:cNvGrpSpPr/>
          <p:nvPr/>
        </p:nvGrpSpPr>
        <p:grpSpPr>
          <a:xfrm>
            <a:off x="9272640" y="1895138"/>
            <a:ext cx="1445569" cy="1012765"/>
            <a:chOff x="4619969" y="612924"/>
            <a:chExt cx="2907725" cy="10127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35298EB-E1F0-4224-8A35-3C75BD423E26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718E75-BBD9-4837-AD53-24BA3899AE00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Song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B9A78-3361-49B3-B982-3DDAB72420A8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35E580-8894-43FE-BE90-F198320AE835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ADE8B38B-0EA8-408E-A759-41022F72059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49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3AECF27-BF4F-41BA-A9C3-4F97A18C678B}"/>
              </a:ext>
            </a:extLst>
          </p:cNvPr>
          <p:cNvSpPr/>
          <p:nvPr/>
        </p:nvSpPr>
        <p:spPr>
          <a:xfrm>
            <a:off x="144165" y="1580367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pic>
        <p:nvPicPr>
          <p:cNvPr id="22" name="Picture 28" descr="Daisy decorative frame vector clip art | Free SVG">
            <a:extLst>
              <a:ext uri="{FF2B5EF4-FFF2-40B4-BE49-F238E27FC236}">
                <a16:creationId xmlns:a16="http://schemas.microsoft.com/office/drawing/2014/main" id="{14907519-C63B-4931-B784-B28D5177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77463" y="582517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621C42-5FCF-47B6-BB5A-5DC9C41F8255}"/>
              </a:ext>
            </a:extLst>
          </p:cNvPr>
          <p:cNvSpPr/>
          <p:nvPr/>
        </p:nvSpPr>
        <p:spPr>
          <a:xfrm>
            <a:off x="5811403" y="3244334"/>
            <a:ext cx="56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1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4B8A5CED-AF43-43DE-8A23-E9EA537F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encil Colors Colored - Free vector graphic on Pixabay">
            <a:extLst>
              <a:ext uri="{FF2B5EF4-FFF2-40B4-BE49-F238E27FC236}">
                <a16:creationId xmlns:a16="http://schemas.microsoft.com/office/drawing/2014/main" id="{A75648B9-6609-44DD-A523-455A6E11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72861"/>
            <a:ext cx="1952713" cy="10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AE78323-0774-4794-BAA7-2A9AD1867BB4}"/>
              </a:ext>
            </a:extLst>
          </p:cNvPr>
          <p:cNvGrpSpPr/>
          <p:nvPr/>
        </p:nvGrpSpPr>
        <p:grpSpPr>
          <a:xfrm>
            <a:off x="9272639" y="3175440"/>
            <a:ext cx="1445569" cy="1012765"/>
            <a:chOff x="4619969" y="612924"/>
            <a:chExt cx="2907725" cy="10127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772C1B-5A38-4596-959C-CB9389803B79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597D575-2F8F-4C0C-BEE1-B504CFCC600E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32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গল্প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BEBD0-EA5E-48F9-B6F2-910904261101}"/>
              </a:ext>
            </a:extLst>
          </p:cNvPr>
          <p:cNvGrpSpPr/>
          <p:nvPr/>
        </p:nvGrpSpPr>
        <p:grpSpPr>
          <a:xfrm>
            <a:off x="9272639" y="1982480"/>
            <a:ext cx="1445569" cy="1012765"/>
            <a:chOff x="4619969" y="612924"/>
            <a:chExt cx="2907725" cy="101276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E32D409-F079-4BD2-9BCE-1A23DD3C8B4A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BFFD2FB-BB7B-4374-B3AF-2613E7EE462D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গান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B177DB-8DE7-489D-B5CE-F400D5B061EC}"/>
              </a:ext>
            </a:extLst>
          </p:cNvPr>
          <p:cNvSpPr/>
          <p:nvPr/>
        </p:nvSpPr>
        <p:spPr>
          <a:xfrm>
            <a:off x="9408275" y="45772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7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23764</TotalTime>
  <Words>19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Kalpurush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346</cp:revision>
  <dcterms:created xsi:type="dcterms:W3CDTF">2020-07-21T12:20:19Z</dcterms:created>
  <dcterms:modified xsi:type="dcterms:W3CDTF">2021-07-30T03:09:20Z</dcterms:modified>
</cp:coreProperties>
</file>