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7"/>
  </p:notesMasterIdLst>
  <p:sldIdLst>
    <p:sldId id="343" r:id="rId2"/>
    <p:sldId id="351" r:id="rId3"/>
    <p:sldId id="326" r:id="rId4"/>
    <p:sldId id="324" r:id="rId5"/>
    <p:sldId id="325" r:id="rId6"/>
    <p:sldId id="327" r:id="rId7"/>
    <p:sldId id="353" r:id="rId8"/>
    <p:sldId id="331" r:id="rId9"/>
    <p:sldId id="332" r:id="rId10"/>
    <p:sldId id="333" r:id="rId11"/>
    <p:sldId id="334" r:id="rId12"/>
    <p:sldId id="336" r:id="rId13"/>
    <p:sldId id="337" r:id="rId14"/>
    <p:sldId id="338" r:id="rId15"/>
    <p:sldId id="339" r:id="rId16"/>
    <p:sldId id="277" r:id="rId17"/>
    <p:sldId id="276" r:id="rId18"/>
    <p:sldId id="296" r:id="rId19"/>
    <p:sldId id="278" r:id="rId20"/>
    <p:sldId id="340" r:id="rId21"/>
    <p:sldId id="297" r:id="rId22"/>
    <p:sldId id="341" r:id="rId23"/>
    <p:sldId id="279" r:id="rId24"/>
    <p:sldId id="298" r:id="rId25"/>
    <p:sldId id="281" r:id="rId26"/>
    <p:sldId id="300" r:id="rId27"/>
    <p:sldId id="302" r:id="rId28"/>
    <p:sldId id="301" r:id="rId29"/>
    <p:sldId id="280" r:id="rId30"/>
    <p:sldId id="299" r:id="rId31"/>
    <p:sldId id="303" r:id="rId32"/>
    <p:sldId id="304" r:id="rId33"/>
    <p:sldId id="282" r:id="rId34"/>
    <p:sldId id="342" r:id="rId35"/>
    <p:sldId id="28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8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C726B4-FE70-48F0-BB87-67B71C5CA4EA}"/>
              </a:ext>
            </a:extLst>
          </p:cNvPr>
          <p:cNvSpPr/>
          <p:nvPr/>
        </p:nvSpPr>
        <p:spPr>
          <a:xfrm>
            <a:off x="5748465" y="4997786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BB5F802-AA71-4335-9B00-4346AF438C7C}"/>
              </a:ext>
            </a:extLst>
          </p:cNvPr>
          <p:cNvSpPr/>
          <p:nvPr/>
        </p:nvSpPr>
        <p:spPr>
          <a:xfrm>
            <a:off x="4502547" y="1315108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  <a:cs typeface="Calibri" panose="020F0502020204030204" pitchFamily="34" charset="0"/>
              </a:rPr>
              <a:t>My things</a:t>
            </a:r>
            <a:endParaRPr lang="bn-IN" sz="2800" b="1" dirty="0">
              <a:solidFill>
                <a:schemeClr val="bg1"/>
              </a:solidFill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871269" y="0"/>
            <a:ext cx="177465" cy="39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06C896-53DC-4440-92E6-38E891C30D2F}"/>
              </a:ext>
            </a:extLst>
          </p:cNvPr>
          <p:cNvSpPr/>
          <p:nvPr/>
        </p:nvSpPr>
        <p:spPr>
          <a:xfrm>
            <a:off x="5692177" y="257941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3F9824-A0E6-4CF2-BCE6-BFD533EAD56B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777649-B368-44DE-BEE5-655ED6662973}"/>
              </a:ext>
            </a:extLst>
          </p:cNvPr>
          <p:cNvSpPr/>
          <p:nvPr/>
        </p:nvSpPr>
        <p:spPr>
          <a:xfrm>
            <a:off x="4565884" y="3733484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Things in a room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26026C-4E72-481C-81FA-2804556E27F3}"/>
              </a:ext>
            </a:extLst>
          </p:cNvPr>
          <p:cNvGrpSpPr/>
          <p:nvPr/>
        </p:nvGrpSpPr>
        <p:grpSpPr>
          <a:xfrm>
            <a:off x="7596639" y="1315108"/>
            <a:ext cx="1489528" cy="1382179"/>
            <a:chOff x="7596639" y="1315108"/>
            <a:chExt cx="1489528" cy="1382179"/>
          </a:xfrm>
        </p:grpSpPr>
        <p:pic>
          <p:nvPicPr>
            <p:cNvPr id="22" name="Picture 16" descr="Public Domain Clip Art Image | Baseball cap | ID: 13546033212609 ...">
              <a:extLst>
                <a:ext uri="{FF2B5EF4-FFF2-40B4-BE49-F238E27FC236}">
                  <a16:creationId xmlns:a16="http://schemas.microsoft.com/office/drawing/2014/main" id="{26207D95-5F1E-47FA-BA11-3DAA0B2D1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546" y="1315108"/>
              <a:ext cx="1459621" cy="106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omb Red Barber - Free vector graphic on Pixabay">
              <a:extLst>
                <a:ext uri="{FF2B5EF4-FFF2-40B4-BE49-F238E27FC236}">
                  <a16:creationId xmlns:a16="http://schemas.microsoft.com/office/drawing/2014/main" id="{B0464E56-37A3-4EB4-8649-11D31033D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9211">
              <a:off x="7596639" y="2042330"/>
              <a:ext cx="1230180" cy="65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8" descr="Pink Royal Chair Seat Vector Clipart image - Free stock photo ...">
            <a:extLst>
              <a:ext uri="{FF2B5EF4-FFF2-40B4-BE49-F238E27FC236}">
                <a16:creationId xmlns:a16="http://schemas.microsoft.com/office/drawing/2014/main" id="{BC77C92B-1C53-4033-BCE0-CECA9495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093" y="3254613"/>
            <a:ext cx="1868143" cy="20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65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285BD85D-6952-42F6-A457-0A51431180F0}"/>
              </a:ext>
            </a:extLst>
          </p:cNvPr>
          <p:cNvSpPr/>
          <p:nvPr/>
        </p:nvSpPr>
        <p:spPr>
          <a:xfrm>
            <a:off x="39321" y="1301402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0" y="475754"/>
            <a:ext cx="3649973" cy="3648379"/>
            <a:chOff x="8029920" y="2599087"/>
            <a:chExt cx="3275129" cy="2787143"/>
          </a:xfrm>
        </p:grpSpPr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8F1F2F1-47AF-475C-BF6C-2800F72395EF}"/>
              </a:ext>
            </a:extLst>
          </p:cNvPr>
          <p:cNvSpPr/>
          <p:nvPr/>
        </p:nvSpPr>
        <p:spPr>
          <a:xfrm>
            <a:off x="5950086" y="286164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A57200A-5546-46D5-85A2-F75230E76F6C}"/>
              </a:ext>
            </a:extLst>
          </p:cNvPr>
          <p:cNvSpPr/>
          <p:nvPr/>
        </p:nvSpPr>
        <p:spPr>
          <a:xfrm>
            <a:off x="5950086" y="5037523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8367" y="585181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02DFAB-4F2D-42B6-A0ED-CDA02F2136FA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প্রকৃতি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78991B-CB2A-4EFB-A599-1217A2BAA853}"/>
              </a:ext>
            </a:extLst>
          </p:cNvPr>
          <p:cNvSpPr/>
          <p:nvPr/>
        </p:nvSpPr>
        <p:spPr>
          <a:xfrm>
            <a:off x="4686261" y="164933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সপ্তাহের সাত দিন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45" name="Picture 16">
            <a:extLst>
              <a:ext uri="{FF2B5EF4-FFF2-40B4-BE49-F238E27FC236}">
                <a16:creationId xmlns:a16="http://schemas.microsoft.com/office/drawing/2014/main" id="{D272C604-A4DF-4AB5-9238-E305EDFF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9" y="3362666"/>
            <a:ext cx="2223695" cy="224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EE72951-8897-4DC5-AA58-B0E4AE1F5245}"/>
              </a:ext>
            </a:extLst>
          </p:cNvPr>
          <p:cNvGrpSpPr/>
          <p:nvPr/>
        </p:nvGrpSpPr>
        <p:grpSpPr>
          <a:xfrm>
            <a:off x="7985908" y="921373"/>
            <a:ext cx="2672814" cy="2212825"/>
            <a:chOff x="7985908" y="921373"/>
            <a:chExt cx="2672814" cy="2212825"/>
          </a:xfrm>
        </p:grpSpPr>
        <p:pic>
          <p:nvPicPr>
            <p:cNvPr id="107" name="Picture 4" descr="1,000+ Best Free Clip Art Images, Flower, Borders &amp; More - Pixabay">
              <a:extLst>
                <a:ext uri="{FF2B5EF4-FFF2-40B4-BE49-F238E27FC236}">
                  <a16:creationId xmlns:a16="http://schemas.microsoft.com/office/drawing/2014/main" id="{FE53567B-3D3A-44CD-95C0-94C552D8A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" t="104" r="92" b="31054"/>
            <a:stretch/>
          </p:blipFill>
          <p:spPr bwMode="auto">
            <a:xfrm>
              <a:off x="7985908" y="921373"/>
              <a:ext cx="2672814" cy="22128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297924E-5C29-450A-BD83-704837B436DE}"/>
                </a:ext>
              </a:extLst>
            </p:cNvPr>
            <p:cNvSpPr txBox="1"/>
            <p:nvPr/>
          </p:nvSpPr>
          <p:spPr>
            <a:xfrm>
              <a:off x="8432810" y="2401588"/>
              <a:ext cx="222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সপ্তাহে</a:t>
              </a:r>
              <a:r>
                <a:rPr lang="bn-IN" sz="2000" dirty="0">
                  <a:solidFill>
                    <a:schemeClr val="bg1"/>
                  </a:solidFill>
                  <a:cs typeface="Ekushey Godhuli" panose="03080603080002020207" pitchFamily="66"/>
                </a:rPr>
                <a:t>র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সাত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+mj-lt"/>
                  <a:cs typeface="Ekushey Godhuli" panose="03080603080002020207" pitchFamily="66"/>
                </a:rPr>
                <a:t>দিন</a:t>
              </a:r>
              <a:endParaRPr lang="en-US" sz="2000" dirty="0">
                <a:solidFill>
                  <a:schemeClr val="bg1"/>
                </a:solidFill>
                <a:latin typeface="+mj-lt"/>
                <a:cs typeface="Ekushey Godhuli" panose="03080603080002020207" pitchFamily="66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35AAD40-2182-4A51-86AF-F0C568FA5DA8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E96916-CC4B-4ED1-93C1-8CF769C4B9EF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5D9711-97CD-4F87-8DBB-ED693DF636C6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croll: Horizontal 21">
            <a:extLst>
              <a:ext uri="{FF2B5EF4-FFF2-40B4-BE49-F238E27FC236}">
                <a16:creationId xmlns:a16="http://schemas.microsoft.com/office/drawing/2014/main" id="{EA9D2A9A-1E2B-4BCB-AD0F-D0F9310A1375}"/>
              </a:ext>
            </a:extLst>
          </p:cNvPr>
          <p:cNvSpPr/>
          <p:nvPr/>
        </p:nvSpPr>
        <p:spPr>
          <a:xfrm>
            <a:off x="69725" y="1056257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0887CA6-8387-4913-A0D0-2B51116A7C6D}"/>
              </a:ext>
            </a:extLst>
          </p:cNvPr>
          <p:cNvSpPr/>
          <p:nvPr/>
        </p:nvSpPr>
        <p:spPr>
          <a:xfrm>
            <a:off x="5702430" y="531273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1A00D35-7B40-413F-8E86-9364887B7E68}"/>
              </a:ext>
            </a:extLst>
          </p:cNvPr>
          <p:cNvSpPr/>
          <p:nvPr/>
        </p:nvSpPr>
        <p:spPr>
          <a:xfrm>
            <a:off x="5726534" y="306633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2E2ED5-D63E-40C6-A2B9-5CCAB6E3375E}"/>
              </a:ext>
            </a:extLst>
          </p:cNvPr>
          <p:cNvSpPr/>
          <p:nvPr/>
        </p:nvSpPr>
        <p:spPr>
          <a:xfrm>
            <a:off x="4477139" y="1788876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বিপরীত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C51A0-DF55-4A3F-8917-E4AD976B2216}"/>
              </a:ext>
            </a:extLst>
          </p:cNvPr>
          <p:cNvGrpSpPr/>
          <p:nvPr/>
        </p:nvGrpSpPr>
        <p:grpSpPr>
          <a:xfrm>
            <a:off x="7456971" y="1056257"/>
            <a:ext cx="2277359" cy="2262599"/>
            <a:chOff x="8012133" y="1648762"/>
            <a:chExt cx="1881208" cy="1978039"/>
          </a:xfrm>
        </p:grpSpPr>
        <p:pic>
          <p:nvPicPr>
            <p:cNvPr id="46" name="Picture 4" descr="Vector clip art of orange cup of coffee with saucer | Public domain vectors">
              <a:extLst>
                <a:ext uri="{FF2B5EF4-FFF2-40B4-BE49-F238E27FC236}">
                  <a16:creationId xmlns:a16="http://schemas.microsoft.com/office/drawing/2014/main" id="{7AF4015B-E4A9-463B-8F69-81CBE8C4E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133" y="2203128"/>
              <a:ext cx="1355584" cy="142367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Ice Cream Clipart Free Stock Photo - Public Domain Pictures">
              <a:extLst>
                <a:ext uri="{FF2B5EF4-FFF2-40B4-BE49-F238E27FC236}">
                  <a16:creationId xmlns:a16="http://schemas.microsoft.com/office/drawing/2014/main" id="{5652CA8C-C8AF-4925-9B65-3924D41F5C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1" r="26649"/>
            <a:stretch/>
          </p:blipFill>
          <p:spPr bwMode="auto">
            <a:xfrm>
              <a:off x="8842092" y="1648762"/>
              <a:ext cx="1051249" cy="17254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7CCC7F-36B9-4FA6-9D71-319629BA7C7D}"/>
              </a:ext>
            </a:extLst>
          </p:cNvPr>
          <p:cNvSpPr/>
          <p:nvPr/>
        </p:nvSpPr>
        <p:spPr>
          <a:xfrm>
            <a:off x="4477139" y="4016460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খাবার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1044" name="Picture 20" descr="Public Domain Clip Art Image | Fast Food, Lunch-Dinner, Chicken Burger |  ID: 13529345425953 | PublicDomainFiles.com">
            <a:extLst>
              <a:ext uri="{FF2B5EF4-FFF2-40B4-BE49-F238E27FC236}">
                <a16:creationId xmlns:a16="http://schemas.microsoft.com/office/drawing/2014/main" id="{D2652DFF-56F4-44F8-9D15-8EBDF248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2" y="3732143"/>
            <a:ext cx="1660329" cy="14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BF92C79-445A-4C14-8ED5-354FA7A2599E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14828C-28DF-49CE-84CC-C72EE0C73BC3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BBD0B7-FEDD-4D16-9A6C-E79392D860D8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6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ABB4FB6A-962B-41B1-A8A1-5E499E041168}"/>
              </a:ext>
            </a:extLst>
          </p:cNvPr>
          <p:cNvSpPr/>
          <p:nvPr/>
        </p:nvSpPr>
        <p:spPr>
          <a:xfrm>
            <a:off x="69725" y="1056257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8F38-1F9D-4409-9F99-28461B0F8882}"/>
              </a:ext>
            </a:extLst>
          </p:cNvPr>
          <p:cNvSpPr/>
          <p:nvPr/>
        </p:nvSpPr>
        <p:spPr>
          <a:xfrm>
            <a:off x="5705806" y="4281243"/>
            <a:ext cx="970715" cy="545106"/>
          </a:xfrm>
          <a:prstGeom prst="roundRect">
            <a:avLst>
              <a:gd name="adj" fmla="val 2009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bn-IN" sz="2800" b="1" dirty="0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9AC8FB1F-1E8D-433C-B1C5-F7FE24A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324" y="2269349"/>
            <a:ext cx="1975174" cy="19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977123-FD94-49A4-BE99-B544284FA64A}"/>
              </a:ext>
            </a:extLst>
          </p:cNvPr>
          <p:cNvSpPr/>
          <p:nvPr/>
        </p:nvSpPr>
        <p:spPr>
          <a:xfrm>
            <a:off x="4290841" y="3091082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সময়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C6034B-AF57-4559-B5C9-AFE97C5E4619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BCAC0D-B1E1-4B9F-90A9-0B3FC3A2E137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DB94D-6246-4512-AF06-43E5B63088A5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7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0822DB2-1A87-4B6C-B532-DF7139647025}"/>
              </a:ext>
            </a:extLst>
          </p:cNvPr>
          <p:cNvGrpSpPr/>
          <p:nvPr/>
        </p:nvGrpSpPr>
        <p:grpSpPr>
          <a:xfrm>
            <a:off x="3245947" y="1199193"/>
            <a:ext cx="6469732" cy="3607471"/>
            <a:chOff x="2572257" y="1011752"/>
            <a:chExt cx="6469732" cy="36074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C4721A-A5EE-4967-A5A3-B77B71C5EEA1}"/>
                </a:ext>
              </a:extLst>
            </p:cNvPr>
            <p:cNvSpPr/>
            <p:nvPr/>
          </p:nvSpPr>
          <p:spPr>
            <a:xfrm>
              <a:off x="4229277" y="1011752"/>
              <a:ext cx="1268963" cy="1132114"/>
            </a:xfrm>
            <a:prstGeom prst="ellipse">
              <a:avLst/>
            </a:prstGeom>
            <a:solidFill>
              <a:srgbClr val="0070C0"/>
            </a:solidFill>
            <a:scene3d>
              <a:camera prst="orthographicFront"/>
              <a:lightRig rig="threePt" dir="t">
                <a:rot lat="0" lon="0" rev="0"/>
              </a:lightRig>
            </a:scene3d>
            <a:sp3d contourW="50800">
              <a:bevelT w="101600" h="10160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neel</a:t>
              </a:r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C6CE92-17D4-44AA-8BA3-7AE7ED3F2D39}"/>
                </a:ext>
              </a:extLst>
            </p:cNvPr>
            <p:cNvSpPr/>
            <p:nvPr/>
          </p:nvSpPr>
          <p:spPr>
            <a:xfrm>
              <a:off x="2572258" y="1011752"/>
              <a:ext cx="1268963" cy="11321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C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laal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2677E7-A1F7-4466-ADA0-FDD0C002AE96}"/>
                </a:ext>
              </a:extLst>
            </p:cNvPr>
            <p:cNvSpPr/>
            <p:nvPr/>
          </p:nvSpPr>
          <p:spPr>
            <a:xfrm>
              <a:off x="5958832" y="1038807"/>
              <a:ext cx="1268963" cy="1132114"/>
            </a:xfrm>
            <a:prstGeom prst="ellipse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holud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9EF91A-1D88-463E-A879-AC9C9C95411C}"/>
                </a:ext>
              </a:extLst>
            </p:cNvPr>
            <p:cNvSpPr/>
            <p:nvPr/>
          </p:nvSpPr>
          <p:spPr>
            <a:xfrm>
              <a:off x="7577353" y="1011752"/>
              <a:ext cx="1268963" cy="113211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bg2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shobuj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8FB6BB-2629-45E2-89DD-B9BBFC458DF3}"/>
                </a:ext>
              </a:extLst>
            </p:cNvPr>
            <p:cNvSpPr/>
            <p:nvPr/>
          </p:nvSpPr>
          <p:spPr>
            <a:xfrm>
              <a:off x="3425888" y="2228070"/>
              <a:ext cx="1268963" cy="11321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 extrusionH="50800" contourW="12700">
              <a:bevelT w="101600" h="101600"/>
              <a:contourClr>
                <a:schemeClr val="accent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kawmola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2EDA47-6726-428D-A880-EA6227C2CB6F}"/>
                </a:ext>
              </a:extLst>
            </p:cNvPr>
            <p:cNvSpPr/>
            <p:nvPr/>
          </p:nvSpPr>
          <p:spPr>
            <a:xfrm>
              <a:off x="5126536" y="2198629"/>
              <a:ext cx="1268963" cy="113211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scene3d>
              <a:camera prst="orthographicFront"/>
              <a:lightRig rig="threePt" dir="t"/>
            </a:scene3d>
            <a:sp3d extrusionH="76200" contourW="50800">
              <a:bevelT w="101600" h="101600"/>
              <a:extrusionClr>
                <a:schemeClr val="accent4">
                  <a:lumMod val="50000"/>
                </a:schemeClr>
              </a:extrusionClr>
              <a:contourClr>
                <a:schemeClr val="accent4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badamee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8E9432-6799-4024-8F12-26D37E85B8B3}"/>
                </a:ext>
              </a:extLst>
            </p:cNvPr>
            <p:cNvSpPr/>
            <p:nvPr/>
          </p:nvSpPr>
          <p:spPr>
            <a:xfrm>
              <a:off x="2572257" y="3444187"/>
              <a:ext cx="1268963" cy="1132114"/>
            </a:xfrm>
            <a:prstGeom prst="ellipse">
              <a:avLst/>
            </a:prstGeom>
            <a:solidFill>
              <a:srgbClr val="EAA8E8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D75BD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golapee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C261FD-3157-4552-B894-FFE6FB038312}"/>
                </a:ext>
              </a:extLst>
            </p:cNvPr>
            <p:cNvSpPr/>
            <p:nvPr/>
          </p:nvSpPr>
          <p:spPr>
            <a:xfrm>
              <a:off x="4406152" y="3483765"/>
              <a:ext cx="1268963" cy="1132114"/>
            </a:xfrm>
            <a:prstGeom prst="ellipse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030A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begunee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31E14B-AE8F-47C2-89CE-17AC8F5F8782}"/>
                </a:ext>
              </a:extLst>
            </p:cNvPr>
            <p:cNvSpPr/>
            <p:nvPr/>
          </p:nvSpPr>
          <p:spPr>
            <a:xfrm>
              <a:off x="6825262" y="2241497"/>
              <a:ext cx="1268963" cy="113211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dhushor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1AC9B7-74C2-4CA2-84F0-F51BFAF529A6}"/>
                </a:ext>
              </a:extLst>
            </p:cNvPr>
            <p:cNvSpPr/>
            <p:nvPr/>
          </p:nvSpPr>
          <p:spPr>
            <a:xfrm>
              <a:off x="6190780" y="3444187"/>
              <a:ext cx="1268963" cy="1132114"/>
            </a:xfrm>
            <a:prstGeom prst="ellipse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shada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0F44FF-0A26-459D-BF90-313BE72E9E4E}"/>
                </a:ext>
              </a:extLst>
            </p:cNvPr>
            <p:cNvSpPr/>
            <p:nvPr/>
          </p:nvSpPr>
          <p:spPr>
            <a:xfrm>
              <a:off x="7773026" y="3487109"/>
              <a:ext cx="1268963" cy="1132114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kaalo</a:t>
              </a:r>
              <a:endParaRPr lang="en-US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885615" y="13980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0F836-1F77-404A-A942-4F849BD26B6C}"/>
              </a:ext>
            </a:extLst>
          </p:cNvPr>
          <p:cNvGrpSpPr/>
          <p:nvPr/>
        </p:nvGrpSpPr>
        <p:grpSpPr>
          <a:xfrm>
            <a:off x="0" y="84237"/>
            <a:ext cx="2058490" cy="3514132"/>
            <a:chOff x="0" y="84237"/>
            <a:chExt cx="2058490" cy="3514132"/>
          </a:xfrm>
        </p:grpSpPr>
        <p:sp>
          <p:nvSpPr>
            <p:cNvPr id="22" name="Scroll: Vertical 21">
              <a:extLst>
                <a:ext uri="{FF2B5EF4-FFF2-40B4-BE49-F238E27FC236}">
                  <a16:creationId xmlns:a16="http://schemas.microsoft.com/office/drawing/2014/main" id="{634D194D-8A2F-4425-A9A8-419BB164D000}"/>
                </a:ext>
              </a:extLst>
            </p:cNvPr>
            <p:cNvSpPr/>
            <p:nvPr/>
          </p:nvSpPr>
          <p:spPr>
            <a:xfrm>
              <a:off x="144165" y="1580367"/>
              <a:ext cx="1914325" cy="2018002"/>
            </a:xfrm>
            <a:prstGeom prst="verticalScroll">
              <a:avLst/>
            </a:prstGeom>
            <a:effectLst>
              <a:outerShdw blurRad="50800" dist="38100" dir="10800000" sx="104000" sy="104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Color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 and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 Shape</a:t>
              </a:r>
            </a:p>
          </p:txBody>
        </p:sp>
        <p:pic>
          <p:nvPicPr>
            <p:cNvPr id="1026" name="Picture 2" descr="Paint,splatter,rainbow colors,colorful,ink - free image from ...">
              <a:extLst>
                <a:ext uri="{FF2B5EF4-FFF2-40B4-BE49-F238E27FC236}">
                  <a16:creationId xmlns:a16="http://schemas.microsoft.com/office/drawing/2014/main" id="{31262019-71B6-43C8-9FBA-82A7A0B9E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4237"/>
              <a:ext cx="1790149" cy="1898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4" descr="Pencil Colors Colored - Free vector graphic on Pixabay">
            <a:extLst>
              <a:ext uri="{FF2B5EF4-FFF2-40B4-BE49-F238E27FC236}">
                <a16:creationId xmlns:a16="http://schemas.microsoft.com/office/drawing/2014/main" id="{6F551E7A-5565-4169-AE70-AE6CBBBD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8" y="3722914"/>
            <a:ext cx="2127756" cy="11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E32CF4-1733-437E-AF1C-8330A438EFF0}"/>
              </a:ext>
            </a:extLst>
          </p:cNvPr>
          <p:cNvSpPr/>
          <p:nvPr/>
        </p:nvSpPr>
        <p:spPr>
          <a:xfrm>
            <a:off x="4368069" y="5470951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Click the color buttons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07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0822DB2-1A87-4B6C-B532-DF7139647025}"/>
              </a:ext>
            </a:extLst>
          </p:cNvPr>
          <p:cNvGrpSpPr/>
          <p:nvPr/>
        </p:nvGrpSpPr>
        <p:grpSpPr>
          <a:xfrm>
            <a:off x="3245947" y="1199193"/>
            <a:ext cx="6469732" cy="3607471"/>
            <a:chOff x="2572257" y="1011752"/>
            <a:chExt cx="6469732" cy="36074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C4721A-A5EE-4967-A5A3-B77B71C5EEA1}"/>
                </a:ext>
              </a:extLst>
            </p:cNvPr>
            <p:cNvSpPr/>
            <p:nvPr/>
          </p:nvSpPr>
          <p:spPr>
            <a:xfrm>
              <a:off x="4229277" y="1011752"/>
              <a:ext cx="1268963" cy="1132114"/>
            </a:xfrm>
            <a:prstGeom prst="ellipse">
              <a:avLst/>
            </a:prstGeom>
            <a:solidFill>
              <a:srgbClr val="0070C0"/>
            </a:solidFill>
            <a:scene3d>
              <a:camera prst="orthographicFront"/>
              <a:lightRig rig="threePt" dir="t">
                <a:rot lat="0" lon="0" rev="0"/>
              </a:lightRig>
            </a:scene3d>
            <a:sp3d contourW="50800">
              <a:bevelT w="101600" h="10160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নীল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C6CE92-17D4-44AA-8BA3-7AE7ED3F2D39}"/>
                </a:ext>
              </a:extLst>
            </p:cNvPr>
            <p:cNvSpPr/>
            <p:nvPr/>
          </p:nvSpPr>
          <p:spPr>
            <a:xfrm>
              <a:off x="2572258" y="1011752"/>
              <a:ext cx="1268963" cy="11321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C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লাল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2677E7-A1F7-4466-ADA0-FDD0C002AE96}"/>
                </a:ext>
              </a:extLst>
            </p:cNvPr>
            <p:cNvSpPr/>
            <p:nvPr/>
          </p:nvSpPr>
          <p:spPr>
            <a:xfrm>
              <a:off x="5958832" y="1038807"/>
              <a:ext cx="1268963" cy="1132114"/>
            </a:xfrm>
            <a:prstGeom prst="ellipse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হলুদ</a:t>
              </a:r>
              <a:endParaRPr lang="en-US" sz="2000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9EF91A-1D88-463E-A879-AC9C9C95411C}"/>
                </a:ext>
              </a:extLst>
            </p:cNvPr>
            <p:cNvSpPr/>
            <p:nvPr/>
          </p:nvSpPr>
          <p:spPr>
            <a:xfrm>
              <a:off x="7577353" y="1011752"/>
              <a:ext cx="1268963" cy="113211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bg2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সবুজ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8FB6BB-2629-45E2-89DD-B9BBFC458DF3}"/>
                </a:ext>
              </a:extLst>
            </p:cNvPr>
            <p:cNvSpPr/>
            <p:nvPr/>
          </p:nvSpPr>
          <p:spPr>
            <a:xfrm>
              <a:off x="3425888" y="2228070"/>
              <a:ext cx="1268963" cy="11321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 extrusionH="50800" contourW="12700">
              <a:bevelT w="101600" h="101600"/>
              <a:contourClr>
                <a:schemeClr val="accent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কমলা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2EDA47-6726-428D-A880-EA6227C2CB6F}"/>
                </a:ext>
              </a:extLst>
            </p:cNvPr>
            <p:cNvSpPr/>
            <p:nvPr/>
          </p:nvSpPr>
          <p:spPr>
            <a:xfrm>
              <a:off x="5126536" y="2198629"/>
              <a:ext cx="1268963" cy="113211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scene3d>
              <a:camera prst="orthographicFront"/>
              <a:lightRig rig="threePt" dir="t"/>
            </a:scene3d>
            <a:sp3d extrusionH="76200" contourW="50800">
              <a:bevelT w="101600" h="101600"/>
              <a:extrusionClr>
                <a:schemeClr val="accent4">
                  <a:lumMod val="50000"/>
                </a:schemeClr>
              </a:extrusionClr>
              <a:contourClr>
                <a:schemeClr val="accent4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Kalpurush" panose="02000600000000000000" pitchFamily="2" charset="0"/>
                  <a:cs typeface="Kalpurush" panose="02000600000000000000" pitchFamily="2" charset="0"/>
                </a:rPr>
                <a:t>বাদামী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8E9432-6799-4024-8F12-26D37E85B8B3}"/>
                </a:ext>
              </a:extLst>
            </p:cNvPr>
            <p:cNvSpPr/>
            <p:nvPr/>
          </p:nvSpPr>
          <p:spPr>
            <a:xfrm>
              <a:off x="2572257" y="3444187"/>
              <a:ext cx="1268963" cy="1132114"/>
            </a:xfrm>
            <a:prstGeom prst="ellipse">
              <a:avLst/>
            </a:prstGeom>
            <a:solidFill>
              <a:srgbClr val="EAA8E8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D75BD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2000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গোলাপী</a:t>
              </a:r>
              <a:endParaRPr lang="en-US" sz="2000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C261FD-3157-4552-B894-FFE6FB038312}"/>
                </a:ext>
              </a:extLst>
            </p:cNvPr>
            <p:cNvSpPr/>
            <p:nvPr/>
          </p:nvSpPr>
          <p:spPr>
            <a:xfrm>
              <a:off x="4406152" y="3483765"/>
              <a:ext cx="1268963" cy="1132114"/>
            </a:xfrm>
            <a:prstGeom prst="ellipse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030A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2000" dirty="0">
                  <a:latin typeface="Kalpurush" panose="02000600000000000000" pitchFamily="2" charset="0"/>
                  <a:cs typeface="Kalpurush" panose="02000600000000000000" pitchFamily="2" charset="0"/>
                </a:rPr>
                <a:t>বেগুনী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31E14B-AE8F-47C2-89CE-17AC8F5F8782}"/>
                </a:ext>
              </a:extLst>
            </p:cNvPr>
            <p:cNvSpPr/>
            <p:nvPr/>
          </p:nvSpPr>
          <p:spPr>
            <a:xfrm>
              <a:off x="6825262" y="2241497"/>
              <a:ext cx="1268963" cy="113211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2000" dirty="0">
                  <a:latin typeface="Kalpurush" panose="02000600000000000000" pitchFamily="2" charset="0"/>
                  <a:cs typeface="Kalpurush" panose="02000600000000000000" pitchFamily="2" charset="0"/>
                </a:rPr>
                <a:t>ধূসর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1AC9B7-74C2-4CA2-84F0-F51BFAF529A6}"/>
                </a:ext>
              </a:extLst>
            </p:cNvPr>
            <p:cNvSpPr/>
            <p:nvPr/>
          </p:nvSpPr>
          <p:spPr>
            <a:xfrm>
              <a:off x="6190780" y="3444187"/>
              <a:ext cx="1268963" cy="1132114"/>
            </a:xfrm>
            <a:prstGeom prst="ellipse">
              <a:avLst/>
            </a:prstGeom>
            <a:solidFill>
              <a:schemeClr val="tx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2000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সাদা</a:t>
              </a:r>
              <a:endParaRPr lang="en-US" sz="2000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0F44FF-0A26-459D-BF90-313BE72E9E4E}"/>
                </a:ext>
              </a:extLst>
            </p:cNvPr>
            <p:cNvSpPr/>
            <p:nvPr/>
          </p:nvSpPr>
          <p:spPr>
            <a:xfrm>
              <a:off x="7773026" y="3487109"/>
              <a:ext cx="1268963" cy="1132114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tx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2000" dirty="0">
                  <a:latin typeface="Kalpurush" panose="02000600000000000000" pitchFamily="2" charset="0"/>
                  <a:cs typeface="Kalpurush" panose="02000600000000000000" pitchFamily="2" charset="0"/>
                </a:rPr>
                <a:t>কালো</a:t>
              </a:r>
              <a:endParaRPr lang="en-US" sz="2000" dirty="0"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885615" y="13980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0F836-1F77-404A-A942-4F849BD26B6C}"/>
              </a:ext>
            </a:extLst>
          </p:cNvPr>
          <p:cNvGrpSpPr/>
          <p:nvPr/>
        </p:nvGrpSpPr>
        <p:grpSpPr>
          <a:xfrm>
            <a:off x="0" y="84237"/>
            <a:ext cx="2058490" cy="3514132"/>
            <a:chOff x="0" y="84237"/>
            <a:chExt cx="2058490" cy="3514132"/>
          </a:xfrm>
        </p:grpSpPr>
        <p:sp>
          <p:nvSpPr>
            <p:cNvPr id="22" name="Scroll: Vertical 21">
              <a:extLst>
                <a:ext uri="{FF2B5EF4-FFF2-40B4-BE49-F238E27FC236}">
                  <a16:creationId xmlns:a16="http://schemas.microsoft.com/office/drawing/2014/main" id="{634D194D-8A2F-4425-A9A8-419BB164D000}"/>
                </a:ext>
              </a:extLst>
            </p:cNvPr>
            <p:cNvSpPr/>
            <p:nvPr/>
          </p:nvSpPr>
          <p:spPr>
            <a:xfrm>
              <a:off x="144165" y="1580367"/>
              <a:ext cx="1914325" cy="2018002"/>
            </a:xfrm>
            <a:prstGeom prst="verticalScroll">
              <a:avLst/>
            </a:prstGeom>
            <a:effectLst>
              <a:outerShdw blurRad="50800" dist="38100" dir="10800000" sx="104000" sy="104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রঙ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ও</a:t>
              </a:r>
            </a:p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আকার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pic>
          <p:nvPicPr>
            <p:cNvPr id="1026" name="Picture 2" descr="Paint,splatter,rainbow colors,colorful,ink - free image from ...">
              <a:extLst>
                <a:ext uri="{FF2B5EF4-FFF2-40B4-BE49-F238E27FC236}">
                  <a16:creationId xmlns:a16="http://schemas.microsoft.com/office/drawing/2014/main" id="{31262019-71B6-43C8-9FBA-82A7A0B9E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4237"/>
              <a:ext cx="1790149" cy="1898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4" descr="Pencil Colors Colored - Free vector graphic on Pixabay">
            <a:extLst>
              <a:ext uri="{FF2B5EF4-FFF2-40B4-BE49-F238E27FC236}">
                <a16:creationId xmlns:a16="http://schemas.microsoft.com/office/drawing/2014/main" id="{6F551E7A-5565-4169-AE70-AE6CBBBD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8" y="3722914"/>
            <a:ext cx="2127756" cy="11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E32CF4-1733-437E-AF1C-8330A438EFF0}"/>
              </a:ext>
            </a:extLst>
          </p:cNvPr>
          <p:cNvSpPr/>
          <p:nvPr/>
        </p:nvSpPr>
        <p:spPr>
          <a:xfrm>
            <a:off x="4368069" y="5470951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রঙের বোতাম টেপো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510F-F741-4D5F-AFF5-62D83D4783C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F0AFEF-8125-4BDA-A43E-8FB24BCB9D6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902DDE1-E33E-4A3D-A62D-D5E7F6F7FED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2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88F71ACC-0645-4495-B1E2-0BD53CACAC6A}"/>
              </a:ext>
            </a:extLst>
          </p:cNvPr>
          <p:cNvSpPr/>
          <p:nvPr/>
        </p:nvSpPr>
        <p:spPr>
          <a:xfrm>
            <a:off x="23034" y="1708754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Kalpurush" panose="02000600000000000000" pitchFamily="2" charset="0"/>
              </a:rPr>
              <a:t>Color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cs typeface="Kalpurush" panose="02000600000000000000" pitchFamily="2" charset="0"/>
              </a:rPr>
              <a:t>And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cs typeface="Kalpurush" panose="02000600000000000000" pitchFamily="2" charset="0"/>
              </a:rPr>
              <a:t>Shape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924035" y="25506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Level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1</a:t>
            </a:r>
            <a:endParaRPr lang="bn-IN" b="1" dirty="0">
              <a:solidFill>
                <a:schemeClr val="bg1"/>
              </a:solidFill>
              <a:cs typeface="Kalpurush" panose="02000600000000000000" pitchFamily="2" charset="0"/>
            </a:endParaRPr>
          </a:p>
        </p:txBody>
      </p:sp>
      <p:pic>
        <p:nvPicPr>
          <p:cNvPr id="1026" name="Picture 2" descr="Paint,splatter,rainbow colors,colorful,ink - free image from ...">
            <a:extLst>
              <a:ext uri="{FF2B5EF4-FFF2-40B4-BE49-F238E27FC236}">
                <a16:creationId xmlns:a16="http://schemas.microsoft.com/office/drawing/2014/main" id="{31262019-71B6-43C8-9FBA-82A7A0B9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37"/>
            <a:ext cx="1790149" cy="18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AFE3BFC-5837-48CB-9F8A-9D79C1E3DCF2}"/>
              </a:ext>
            </a:extLst>
          </p:cNvPr>
          <p:cNvSpPr/>
          <p:nvPr/>
        </p:nvSpPr>
        <p:spPr>
          <a:xfrm>
            <a:off x="3457949" y="2463801"/>
            <a:ext cx="1724151" cy="1771352"/>
          </a:xfrm>
          <a:prstGeom prst="triangl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contourW="50800">
            <a:bevelT w="254000" h="254000"/>
            <a:contourClr>
              <a:schemeClr val="accent5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cs typeface="Kalpurush" panose="02000600000000000000" pitchFamily="2" charset="0"/>
              </a:rPr>
              <a:t>tribhuj</a:t>
            </a:r>
            <a:endParaRPr lang="en-US" dirty="0">
              <a:solidFill>
                <a:schemeClr val="bg1"/>
              </a:solidFill>
              <a:cs typeface="Kalpurush" panose="020006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CDE2EE-5FDF-4BB2-8374-8898081DB0D7}"/>
              </a:ext>
            </a:extLst>
          </p:cNvPr>
          <p:cNvSpPr/>
          <p:nvPr/>
        </p:nvSpPr>
        <p:spPr>
          <a:xfrm>
            <a:off x="5235755" y="1522536"/>
            <a:ext cx="1774147" cy="1697082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gol</a:t>
            </a:r>
            <a:endParaRPr lang="en-US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F61B4-3D80-42BF-A8C5-D8FBD0FFE879}"/>
              </a:ext>
            </a:extLst>
          </p:cNvPr>
          <p:cNvSpPr/>
          <p:nvPr/>
        </p:nvSpPr>
        <p:spPr>
          <a:xfrm>
            <a:off x="7392008" y="2635853"/>
            <a:ext cx="1540498" cy="1510094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chouko</a:t>
            </a:r>
            <a:endParaRPr lang="en-US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9" name="Picture 4" descr="Pencil Colors Colored - Free vector graphic on Pixabay">
            <a:extLst>
              <a:ext uri="{FF2B5EF4-FFF2-40B4-BE49-F238E27FC236}">
                <a16:creationId xmlns:a16="http://schemas.microsoft.com/office/drawing/2014/main" id="{7E46CB97-8010-420E-944E-10041E8A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3" y="3726756"/>
            <a:ext cx="1959191" cy="10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F5D42D-B9F0-41E5-916C-9B1DCE58AC3A}"/>
              </a:ext>
            </a:extLst>
          </p:cNvPr>
          <p:cNvSpPr/>
          <p:nvPr/>
        </p:nvSpPr>
        <p:spPr>
          <a:xfrm>
            <a:off x="4368069" y="5470951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Kalpurush" panose="02000600000000000000" pitchFamily="2" charset="0"/>
              </a:rPr>
              <a:t>Click the shape buttons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753D00-658E-4977-9EC2-0C718D5F85C9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61D40A-466C-42AD-9478-11B635CA452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6325EE7-13EF-4FA4-AB04-C975656983A3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5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88F71ACC-0645-4495-B1E2-0BD53CACAC6A}"/>
              </a:ext>
            </a:extLst>
          </p:cNvPr>
          <p:cNvSpPr/>
          <p:nvPr/>
        </p:nvSpPr>
        <p:spPr>
          <a:xfrm>
            <a:off x="23034" y="1708754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রঙ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</a:t>
            </a: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আকার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924035" y="25506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1026" name="Picture 2" descr="Paint,splatter,rainbow colors,colorful,ink - free image from ...">
            <a:extLst>
              <a:ext uri="{FF2B5EF4-FFF2-40B4-BE49-F238E27FC236}">
                <a16:creationId xmlns:a16="http://schemas.microsoft.com/office/drawing/2014/main" id="{31262019-71B6-43C8-9FBA-82A7A0B9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37"/>
            <a:ext cx="1790149" cy="18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AFE3BFC-5837-48CB-9F8A-9D79C1E3DCF2}"/>
              </a:ext>
            </a:extLst>
          </p:cNvPr>
          <p:cNvSpPr/>
          <p:nvPr/>
        </p:nvSpPr>
        <p:spPr>
          <a:xfrm>
            <a:off x="3457949" y="2463801"/>
            <a:ext cx="1724151" cy="1771352"/>
          </a:xfrm>
          <a:prstGeom prst="triangl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contourW="50800">
            <a:bevelT w="254000" h="254000"/>
            <a:contourClr>
              <a:schemeClr val="accent5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ত্রিভুজ</a:t>
            </a:r>
            <a:endParaRPr lang="en-US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CDE2EE-5FDF-4BB2-8374-8898081DB0D7}"/>
              </a:ext>
            </a:extLst>
          </p:cNvPr>
          <p:cNvSpPr/>
          <p:nvPr/>
        </p:nvSpPr>
        <p:spPr>
          <a:xfrm>
            <a:off x="5235755" y="1522536"/>
            <a:ext cx="1774147" cy="1697082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গোল</a:t>
            </a:r>
            <a:endParaRPr lang="en-US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F61B4-3D80-42BF-A8C5-D8FBD0FFE879}"/>
              </a:ext>
            </a:extLst>
          </p:cNvPr>
          <p:cNvSpPr/>
          <p:nvPr/>
        </p:nvSpPr>
        <p:spPr>
          <a:xfrm>
            <a:off x="7392008" y="2635853"/>
            <a:ext cx="1540498" cy="1510094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চৌকো</a:t>
            </a:r>
            <a:endParaRPr lang="en-US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9" name="Picture 4" descr="Pencil Colors Colored - Free vector graphic on Pixabay">
            <a:extLst>
              <a:ext uri="{FF2B5EF4-FFF2-40B4-BE49-F238E27FC236}">
                <a16:creationId xmlns:a16="http://schemas.microsoft.com/office/drawing/2014/main" id="{7E46CB97-8010-420E-944E-10041E8A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3" y="3726756"/>
            <a:ext cx="1959191" cy="10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F5D42D-B9F0-41E5-916C-9B1DCE58AC3A}"/>
              </a:ext>
            </a:extLst>
          </p:cNvPr>
          <p:cNvSpPr/>
          <p:nvPr/>
        </p:nvSpPr>
        <p:spPr>
          <a:xfrm>
            <a:off x="4368069" y="5470951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আকারের বোতাম টেপো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93943D-2F94-40D3-8DE3-D5B9B757ABD0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E4F0C1-09FE-4A77-AA96-E0A6F1F54B57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5A7C48C2-859A-4BC9-AA59-16D89528EC3F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55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20CD4C-AD5B-4B91-886D-64BD5F4EDAAD}"/>
              </a:ext>
            </a:extLst>
          </p:cNvPr>
          <p:cNvGrpSpPr/>
          <p:nvPr/>
        </p:nvGrpSpPr>
        <p:grpSpPr>
          <a:xfrm>
            <a:off x="9272639" y="3266478"/>
            <a:ext cx="1445569" cy="1012765"/>
            <a:chOff x="4619967" y="645690"/>
            <a:chExt cx="2907725" cy="101276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45880D-C48C-4775-BD29-EB472D69D7B8}"/>
                </a:ext>
              </a:extLst>
            </p:cNvPr>
            <p:cNvSpPr/>
            <p:nvPr/>
          </p:nvSpPr>
          <p:spPr>
            <a:xfrm>
              <a:off x="4619967" y="645690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E04C380-7A2D-4881-856A-2AF2C69088C0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080966-E221-48E6-ADAC-0326398D769D}"/>
              </a:ext>
            </a:extLst>
          </p:cNvPr>
          <p:cNvSpPr/>
          <p:nvPr/>
        </p:nvSpPr>
        <p:spPr>
          <a:xfrm>
            <a:off x="9408276" y="4435507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Game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2" name="Picture 28" descr="Daisy decorative frame vector clip art | Free SVG">
            <a:extLst>
              <a:ext uri="{FF2B5EF4-FFF2-40B4-BE49-F238E27FC236}">
                <a16:creationId xmlns:a16="http://schemas.microsoft.com/office/drawing/2014/main" id="{14907519-C63B-4931-B784-B28D5177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39362" y="664404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44B16003-4D0D-429A-93D1-F0F2EEBEAF6B}"/>
              </a:ext>
            </a:extLst>
          </p:cNvPr>
          <p:cNvSpPr/>
          <p:nvPr/>
        </p:nvSpPr>
        <p:spPr>
          <a:xfrm>
            <a:off x="144165" y="1580367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Color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 and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 Shape</a:t>
            </a:r>
          </a:p>
        </p:txBody>
      </p:sp>
      <p:pic>
        <p:nvPicPr>
          <p:cNvPr id="11" name="Picture 2" descr="Paint,splatter,rainbow colors,colorful,ink - free image from ...">
            <a:extLst>
              <a:ext uri="{FF2B5EF4-FFF2-40B4-BE49-F238E27FC236}">
                <a16:creationId xmlns:a16="http://schemas.microsoft.com/office/drawing/2014/main" id="{4B8A5CED-AF43-43DE-8A23-E9EA537F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37"/>
            <a:ext cx="1790149" cy="18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encil Colors Colored - Free vector graphic on Pixabay">
            <a:extLst>
              <a:ext uri="{FF2B5EF4-FFF2-40B4-BE49-F238E27FC236}">
                <a16:creationId xmlns:a16="http://schemas.microsoft.com/office/drawing/2014/main" id="{A75648B9-6609-44DD-A523-455A6E11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3" y="3772861"/>
            <a:ext cx="1952713" cy="10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A9BB83B-D35C-4ADF-A8BA-EC608E9F2A7C}"/>
              </a:ext>
            </a:extLst>
          </p:cNvPr>
          <p:cNvGrpSpPr/>
          <p:nvPr/>
        </p:nvGrpSpPr>
        <p:grpSpPr>
          <a:xfrm>
            <a:off x="9272640" y="1895138"/>
            <a:ext cx="1445569" cy="1012765"/>
            <a:chOff x="4619969" y="612924"/>
            <a:chExt cx="2907725" cy="101276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35298EB-E1F0-4224-8A35-3C75BD423E26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B718E75-BBD9-4837-AD53-24BA3899AE00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Poem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BB9A78-3361-49B3-B982-3DDAB72420A8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35E580-8894-43FE-BE90-F198320AE835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Arrow: Left 23">
              <a:extLst>
                <a:ext uri="{FF2B5EF4-FFF2-40B4-BE49-F238E27FC236}">
                  <a16:creationId xmlns:a16="http://schemas.microsoft.com/office/drawing/2014/main" id="{ADE8B38B-0EA8-408E-A759-41022F72059D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49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43AECF27-BF4F-41BA-A9C3-4F97A18C678B}"/>
              </a:ext>
            </a:extLst>
          </p:cNvPr>
          <p:cNvSpPr/>
          <p:nvPr/>
        </p:nvSpPr>
        <p:spPr>
          <a:xfrm>
            <a:off x="144165" y="1580367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রঙ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</a:t>
            </a: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আকার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55A2A-FD0C-4C95-98CD-FE3D3B50E0E2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pic>
        <p:nvPicPr>
          <p:cNvPr id="22" name="Picture 28" descr="Daisy decorative frame vector clip art | Free SVG">
            <a:extLst>
              <a:ext uri="{FF2B5EF4-FFF2-40B4-BE49-F238E27FC236}">
                <a16:creationId xmlns:a16="http://schemas.microsoft.com/office/drawing/2014/main" id="{14907519-C63B-4931-B784-B28D5177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77463" y="582517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621C42-5FCF-47B6-BB5A-5DC9C41F8255}"/>
              </a:ext>
            </a:extLst>
          </p:cNvPr>
          <p:cNvSpPr/>
          <p:nvPr/>
        </p:nvSpPr>
        <p:spPr>
          <a:xfrm>
            <a:off x="5811403" y="3244334"/>
            <a:ext cx="569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</a:t>
            </a:r>
          </a:p>
        </p:txBody>
      </p:sp>
      <p:pic>
        <p:nvPicPr>
          <p:cNvPr id="11" name="Picture 2" descr="Paint,splatter,rainbow colors,colorful,ink - free image from ...">
            <a:extLst>
              <a:ext uri="{FF2B5EF4-FFF2-40B4-BE49-F238E27FC236}">
                <a16:creationId xmlns:a16="http://schemas.microsoft.com/office/drawing/2014/main" id="{4B8A5CED-AF43-43DE-8A23-E9EA537F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37"/>
            <a:ext cx="1790149" cy="18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encil Colors Colored - Free vector graphic on Pixabay">
            <a:extLst>
              <a:ext uri="{FF2B5EF4-FFF2-40B4-BE49-F238E27FC236}">
                <a16:creationId xmlns:a16="http://schemas.microsoft.com/office/drawing/2014/main" id="{A75648B9-6609-44DD-A523-455A6E11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3" y="3772861"/>
            <a:ext cx="1952713" cy="10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AE78323-0774-4794-BAA7-2A9AD1867BB4}"/>
              </a:ext>
            </a:extLst>
          </p:cNvPr>
          <p:cNvGrpSpPr/>
          <p:nvPr/>
        </p:nvGrpSpPr>
        <p:grpSpPr>
          <a:xfrm>
            <a:off x="9272639" y="3175440"/>
            <a:ext cx="1445569" cy="1012765"/>
            <a:chOff x="4619969" y="612924"/>
            <a:chExt cx="2907725" cy="10127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1772C1B-5A38-4596-959C-CB9389803B79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597D575-2F8F-4C0C-BEE1-B504CFCC600E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32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গল্প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3BEBD0-EA5E-48F9-B6F2-910904261101}"/>
              </a:ext>
            </a:extLst>
          </p:cNvPr>
          <p:cNvGrpSpPr/>
          <p:nvPr/>
        </p:nvGrpSpPr>
        <p:grpSpPr>
          <a:xfrm>
            <a:off x="9272639" y="1982480"/>
            <a:ext cx="1445569" cy="1012765"/>
            <a:chOff x="4619969" y="612924"/>
            <a:chExt cx="2907725" cy="101276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E32D409-F079-4BD2-9BCE-1A23DD3C8B4A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BFFD2FB-BB7B-4374-B3AF-2613E7EE462D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ছড়া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B177DB-8DE7-489D-B5CE-F400D5B061EC}"/>
              </a:ext>
            </a:extLst>
          </p:cNvPr>
          <p:cNvSpPr/>
          <p:nvPr/>
        </p:nvSpPr>
        <p:spPr>
          <a:xfrm>
            <a:off x="9408275" y="45772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7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A2498B7-85CE-47F5-B0D5-574059496232}"/>
              </a:ext>
            </a:extLst>
          </p:cNvPr>
          <p:cNvSpPr/>
          <p:nvPr/>
        </p:nvSpPr>
        <p:spPr>
          <a:xfrm>
            <a:off x="358345" y="3410723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Days of the week</a:t>
            </a:r>
          </a:p>
        </p:txBody>
      </p:sp>
      <p:pic>
        <p:nvPicPr>
          <p:cNvPr id="5" name="Picture 4" descr="1,000+ Best Free Clip Art Images, Flower, Borders &amp; More - Pixabay">
            <a:extLst>
              <a:ext uri="{FF2B5EF4-FFF2-40B4-BE49-F238E27FC236}">
                <a16:creationId xmlns:a16="http://schemas.microsoft.com/office/drawing/2014/main" id="{C46BCC15-F5A6-4230-A8A6-BC02CAF3E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104" r="92" b="31054"/>
          <a:stretch/>
        </p:blipFill>
        <p:spPr bwMode="auto">
          <a:xfrm>
            <a:off x="0" y="725870"/>
            <a:ext cx="3183995" cy="2636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33F70-1AD7-4D26-BCFD-E038540DF035}"/>
              </a:ext>
            </a:extLst>
          </p:cNvPr>
          <p:cNvSpPr txBox="1"/>
          <p:nvPr/>
        </p:nvSpPr>
        <p:spPr>
          <a:xfrm>
            <a:off x="611976" y="2724294"/>
            <a:ext cx="19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সপ্তাহের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সাত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Ekushey Godhuli" panose="03080603080002020207" pitchFamily="66"/>
              </a:rPr>
              <a:t>দিন</a:t>
            </a:r>
            <a:endParaRPr lang="en-US" b="1" dirty="0">
              <a:solidFill>
                <a:schemeClr val="bg1"/>
              </a:solidFill>
              <a:latin typeface="+mj-lt"/>
              <a:cs typeface="Ekushey Godhuli" panose="03080603080002020207" pitchFamily="66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ADE342-453E-4236-B140-0B8E235E8D94}"/>
              </a:ext>
            </a:extLst>
          </p:cNvPr>
          <p:cNvGrpSpPr/>
          <p:nvPr/>
        </p:nvGrpSpPr>
        <p:grpSpPr>
          <a:xfrm>
            <a:off x="4483685" y="1081023"/>
            <a:ext cx="4166789" cy="3788259"/>
            <a:chOff x="9228521" y="938893"/>
            <a:chExt cx="4166789" cy="378825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AA2B80F-D3BA-4CDF-84E8-A68F45B3CF3F}"/>
                </a:ext>
              </a:extLst>
            </p:cNvPr>
            <p:cNvSpPr/>
            <p:nvPr/>
          </p:nvSpPr>
          <p:spPr>
            <a:xfrm>
              <a:off x="10461705" y="938893"/>
              <a:ext cx="1778152" cy="568619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C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Sunday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329868F-0DA2-4212-9B99-725003B957C0}"/>
                </a:ext>
              </a:extLst>
            </p:cNvPr>
            <p:cNvSpPr/>
            <p:nvPr/>
          </p:nvSpPr>
          <p:spPr>
            <a:xfrm>
              <a:off x="9228521" y="1840331"/>
              <a:ext cx="1736595" cy="568619"/>
            </a:xfrm>
            <a:prstGeom prst="roundRect">
              <a:avLst/>
            </a:prstGeom>
            <a:solidFill>
              <a:srgbClr val="C9F1FF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Monday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85AABED-96D7-4485-AE3E-885E57F53777}"/>
                </a:ext>
              </a:extLst>
            </p:cNvPr>
            <p:cNvSpPr/>
            <p:nvPr/>
          </p:nvSpPr>
          <p:spPr>
            <a:xfrm>
              <a:off x="11617157" y="1848502"/>
              <a:ext cx="1736595" cy="568619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Tuesday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C4348A-BFBF-4CFB-8577-B11BDB458A99}"/>
                </a:ext>
              </a:extLst>
            </p:cNvPr>
            <p:cNvSpPr/>
            <p:nvPr/>
          </p:nvSpPr>
          <p:spPr>
            <a:xfrm>
              <a:off x="9228521" y="2972786"/>
              <a:ext cx="1736595" cy="568619"/>
            </a:xfrm>
            <a:prstGeom prst="roundRect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bg2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Wednesday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6AD2839-A055-40CE-ABCC-5C85BF3BCB35}"/>
                </a:ext>
              </a:extLst>
            </p:cNvPr>
            <p:cNvSpPr/>
            <p:nvPr/>
          </p:nvSpPr>
          <p:spPr>
            <a:xfrm>
              <a:off x="11617157" y="2972785"/>
              <a:ext cx="1778153" cy="568619"/>
            </a:xfrm>
            <a:prstGeom prst="round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Thursday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78A9E25-E9EF-40CF-9C96-78AE3F4AFD43}"/>
                </a:ext>
              </a:extLst>
            </p:cNvPr>
            <p:cNvSpPr/>
            <p:nvPr/>
          </p:nvSpPr>
          <p:spPr>
            <a:xfrm>
              <a:off x="9243394" y="4158533"/>
              <a:ext cx="1778153" cy="568619"/>
            </a:xfrm>
            <a:prstGeom prst="roundRect">
              <a:avLst/>
            </a:prstGeom>
            <a:solidFill>
              <a:srgbClr val="C8A5E3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030A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Friday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846ABC4-FAAF-4C4B-8EAA-33198E0532D4}"/>
                </a:ext>
              </a:extLst>
            </p:cNvPr>
            <p:cNvSpPr/>
            <p:nvPr/>
          </p:nvSpPr>
          <p:spPr>
            <a:xfrm>
              <a:off x="11617160" y="4097068"/>
              <a:ext cx="1778150" cy="568619"/>
            </a:xfrm>
            <a:prstGeom prst="roundRect">
              <a:avLst/>
            </a:prstGeom>
            <a:solidFill>
              <a:srgbClr val="EAA8E8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D75BD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Saturday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4D8047-2F38-44B3-8E74-8566D5289E11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8380D-9A86-4744-A420-7BF02C54810B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id="{F4608974-0B8A-48E8-829A-CE5C9F3B5FAB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531644D-3962-413F-A0AE-DD4865762DA8}"/>
              </a:ext>
            </a:extLst>
          </p:cNvPr>
          <p:cNvSpPr/>
          <p:nvPr/>
        </p:nvSpPr>
        <p:spPr>
          <a:xfrm>
            <a:off x="10924035" y="25506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Level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1</a:t>
            </a:r>
            <a:endParaRPr lang="bn-IN" b="1" dirty="0">
              <a:solidFill>
                <a:schemeClr val="bg1"/>
              </a:solidFill>
              <a:cs typeface="Kalpurush" panose="02000600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9B4F99E-EA38-4925-9EA3-14788449CDB8}"/>
              </a:ext>
            </a:extLst>
          </p:cNvPr>
          <p:cNvSpPr/>
          <p:nvPr/>
        </p:nvSpPr>
        <p:spPr>
          <a:xfrm>
            <a:off x="4554681" y="5424945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Kalpurush" panose="02000600000000000000" pitchFamily="2" charset="0"/>
              </a:rPr>
              <a:t>Click the</a:t>
            </a:r>
            <a:r>
              <a:rPr lang="bn-IN" sz="2400" b="1" dirty="0">
                <a:solidFill>
                  <a:schemeClr val="bg1"/>
                </a:solidFill>
                <a:cs typeface="Kalpurush" panose="02000600000000000000" pitchFamily="2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cs typeface="Kalpurush" panose="02000600000000000000" pitchFamily="2" charset="0"/>
              </a:rPr>
              <a:t>day buttons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589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C726B4-FE70-48F0-BB87-67B71C5CA4EA}"/>
              </a:ext>
            </a:extLst>
          </p:cNvPr>
          <p:cNvSpPr/>
          <p:nvPr/>
        </p:nvSpPr>
        <p:spPr>
          <a:xfrm>
            <a:off x="5748465" y="4997786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FE6A8D-31E6-4629-AF50-6F3F073F93E2}"/>
              </a:ext>
            </a:extLst>
          </p:cNvPr>
          <p:cNvSpPr/>
          <p:nvPr/>
        </p:nvSpPr>
        <p:spPr>
          <a:xfrm>
            <a:off x="4593758" y="373165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Color and Shape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871269" y="0"/>
            <a:ext cx="177465" cy="39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pic>
        <p:nvPicPr>
          <p:cNvPr id="1028" name="Picture 4" descr="Pencil Colors Colored - Free vector graphic on Pixabay">
            <a:extLst>
              <a:ext uri="{FF2B5EF4-FFF2-40B4-BE49-F238E27FC236}">
                <a16:creationId xmlns:a16="http://schemas.microsoft.com/office/drawing/2014/main" id="{9EE38584-60AB-4674-BF0B-BD44232E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86" y="4089262"/>
            <a:ext cx="2667600" cy="1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5A2C6-5F9E-4042-B8CC-01CDA84C2921}"/>
              </a:ext>
            </a:extLst>
          </p:cNvPr>
          <p:cNvGrpSpPr/>
          <p:nvPr/>
        </p:nvGrpSpPr>
        <p:grpSpPr>
          <a:xfrm>
            <a:off x="8071565" y="870811"/>
            <a:ext cx="2668209" cy="1890742"/>
            <a:chOff x="8713929" y="1084930"/>
            <a:chExt cx="1833035" cy="1242305"/>
          </a:xfrm>
        </p:grpSpPr>
        <p:pic>
          <p:nvPicPr>
            <p:cNvPr id="2" name="Picture 4" descr="House Clip Art - Free vector graphic on Pixabay">
              <a:extLst>
                <a:ext uri="{FF2B5EF4-FFF2-40B4-BE49-F238E27FC236}">
                  <a16:creationId xmlns:a16="http://schemas.microsoft.com/office/drawing/2014/main" id="{CBFD038D-6EF5-4D71-9CDB-565C99F57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929" y="1084930"/>
              <a:ext cx="942667" cy="122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ar Vehicle Automobile One - Free vector graphic on Pixabay">
              <a:extLst>
                <a:ext uri="{FF2B5EF4-FFF2-40B4-BE49-F238E27FC236}">
                  <a16:creationId xmlns:a16="http://schemas.microsoft.com/office/drawing/2014/main" id="{75C21C46-77E1-4A76-A716-44E35B83C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4297" y="1854919"/>
              <a:ext cx="942667" cy="472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06C896-53DC-4440-92E6-38E891C30D2F}"/>
              </a:ext>
            </a:extLst>
          </p:cNvPr>
          <p:cNvSpPr/>
          <p:nvPr/>
        </p:nvSpPr>
        <p:spPr>
          <a:xfrm>
            <a:off x="5692177" y="257941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3F9824-A0E6-4CF2-BCE6-BFD533EAD56B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903DF11-E246-48B0-AC38-1733753586A7}"/>
              </a:ext>
            </a:extLst>
          </p:cNvPr>
          <p:cNvSpPr/>
          <p:nvPr/>
        </p:nvSpPr>
        <p:spPr>
          <a:xfrm>
            <a:off x="4447602" y="1302528"/>
            <a:ext cx="3685630" cy="102730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Things outside house</a:t>
            </a:r>
          </a:p>
        </p:txBody>
      </p:sp>
    </p:spTree>
    <p:extLst>
      <p:ext uri="{BB962C8B-B14F-4D97-AF65-F5344CB8AC3E}">
        <p14:creationId xmlns:p14="http://schemas.microsoft.com/office/powerpoint/2010/main" val="316317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A2498B7-85CE-47F5-B0D5-574059496232}"/>
              </a:ext>
            </a:extLst>
          </p:cNvPr>
          <p:cNvSpPr/>
          <p:nvPr/>
        </p:nvSpPr>
        <p:spPr>
          <a:xfrm>
            <a:off x="358345" y="3410723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Days of the week</a:t>
            </a:r>
          </a:p>
        </p:txBody>
      </p:sp>
      <p:pic>
        <p:nvPicPr>
          <p:cNvPr id="5" name="Picture 4" descr="1,000+ Best Free Clip Art Images, Flower, Borders &amp; More - Pixabay">
            <a:extLst>
              <a:ext uri="{FF2B5EF4-FFF2-40B4-BE49-F238E27FC236}">
                <a16:creationId xmlns:a16="http://schemas.microsoft.com/office/drawing/2014/main" id="{C46BCC15-F5A6-4230-A8A6-BC02CAF3E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104" r="92" b="31054"/>
          <a:stretch/>
        </p:blipFill>
        <p:spPr bwMode="auto">
          <a:xfrm>
            <a:off x="0" y="725870"/>
            <a:ext cx="3183995" cy="2636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33F70-1AD7-4D26-BCFD-E038540DF035}"/>
              </a:ext>
            </a:extLst>
          </p:cNvPr>
          <p:cNvSpPr txBox="1"/>
          <p:nvPr/>
        </p:nvSpPr>
        <p:spPr>
          <a:xfrm>
            <a:off x="611976" y="2724294"/>
            <a:ext cx="19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সপ্তাহের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সাত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Ekushey Godhuli" panose="03080603080002020207" pitchFamily="66"/>
              </a:rPr>
              <a:t>দিন</a:t>
            </a:r>
            <a:endParaRPr lang="en-US" b="1" dirty="0">
              <a:solidFill>
                <a:schemeClr val="bg1"/>
              </a:solidFill>
              <a:latin typeface="+mj-lt"/>
              <a:cs typeface="Ekushey Godhuli" panose="03080603080002020207" pitchFamily="66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31644D-3962-413F-A0AE-DD4865762DA8}"/>
              </a:ext>
            </a:extLst>
          </p:cNvPr>
          <p:cNvSpPr/>
          <p:nvPr/>
        </p:nvSpPr>
        <p:spPr>
          <a:xfrm>
            <a:off x="10924035" y="255067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Level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cs typeface="Kalpurush" panose="02000600000000000000" pitchFamily="2" charset="0"/>
              </a:rPr>
              <a:t>1</a:t>
            </a:r>
            <a:endParaRPr lang="bn-IN" b="1" dirty="0">
              <a:solidFill>
                <a:schemeClr val="bg1"/>
              </a:solidFill>
              <a:cs typeface="Kalpurush" panose="02000600000000000000" pitchFamily="2" charset="0"/>
            </a:endParaRPr>
          </a:p>
        </p:txBody>
      </p:sp>
      <p:pic>
        <p:nvPicPr>
          <p:cNvPr id="18" name="Picture 28" descr="Daisy decorative frame vector clip art | Free SVG">
            <a:extLst>
              <a:ext uri="{FF2B5EF4-FFF2-40B4-BE49-F238E27FC236}">
                <a16:creationId xmlns:a16="http://schemas.microsoft.com/office/drawing/2014/main" id="{FB66EBEA-AFC8-4BA8-AE87-95D493DED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97915" y="264050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98B72C5-BB6B-4925-9CBC-50C963A1911D}"/>
              </a:ext>
            </a:extLst>
          </p:cNvPr>
          <p:cNvSpPr/>
          <p:nvPr/>
        </p:nvSpPr>
        <p:spPr>
          <a:xfrm>
            <a:off x="6444344" y="5569553"/>
            <a:ext cx="528735" cy="7110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3B2DFCD-2FF0-4B60-9CD9-4EE1C839B590}"/>
              </a:ext>
            </a:extLst>
          </p:cNvPr>
          <p:cNvSpPr/>
          <p:nvPr/>
        </p:nvSpPr>
        <p:spPr>
          <a:xfrm>
            <a:off x="5430417" y="5595766"/>
            <a:ext cx="528734" cy="69356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2F6FDA-8940-45CD-9DCF-A31A29D4FD81}"/>
              </a:ext>
            </a:extLst>
          </p:cNvPr>
          <p:cNvGrpSpPr/>
          <p:nvPr/>
        </p:nvGrpSpPr>
        <p:grpSpPr>
          <a:xfrm>
            <a:off x="9725109" y="2349137"/>
            <a:ext cx="1445569" cy="1012765"/>
            <a:chOff x="4619969" y="612924"/>
            <a:chExt cx="2907725" cy="101276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BFEF043-3109-4ED0-8DF1-D53F1BC51A89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1F90B31-4C8F-4963-9A4D-F606D691F288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Poem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DCD5BB-0520-449A-A106-1A93BE47D347}"/>
              </a:ext>
            </a:extLst>
          </p:cNvPr>
          <p:cNvSpPr/>
          <p:nvPr/>
        </p:nvSpPr>
        <p:spPr>
          <a:xfrm>
            <a:off x="9860744" y="3616619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180355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A2498B7-85CE-47F5-B0D5-574059496232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সপ্তাহের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সাত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দিন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5" name="Picture 4" descr="1,000+ Best Free Clip Art Images, Flower, Borders &amp; More - Pixabay">
            <a:extLst>
              <a:ext uri="{FF2B5EF4-FFF2-40B4-BE49-F238E27FC236}">
                <a16:creationId xmlns:a16="http://schemas.microsoft.com/office/drawing/2014/main" id="{C46BCC15-F5A6-4230-A8A6-BC02CAF3E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104" r="92" b="31054"/>
          <a:stretch/>
        </p:blipFill>
        <p:spPr bwMode="auto">
          <a:xfrm>
            <a:off x="-87329" y="119993"/>
            <a:ext cx="3183995" cy="2636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33F70-1AD7-4D26-BCFD-E038540DF035}"/>
              </a:ext>
            </a:extLst>
          </p:cNvPr>
          <p:cNvSpPr txBox="1"/>
          <p:nvPr/>
        </p:nvSpPr>
        <p:spPr>
          <a:xfrm>
            <a:off x="524647" y="2052954"/>
            <a:ext cx="19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সপ্তাহের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সাত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Ekushey Godhuli" panose="03080603080002020207" pitchFamily="66"/>
              </a:rPr>
              <a:t>দিন</a:t>
            </a:r>
            <a:endParaRPr lang="en-US" b="1" dirty="0">
              <a:solidFill>
                <a:schemeClr val="bg1"/>
              </a:solidFill>
              <a:latin typeface="+mj-lt"/>
              <a:cs typeface="Ekushey Godhuli" panose="03080603080002020207" pitchFamily="66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F5CB18-47AC-4AF2-BFCC-764518E0EDF6}"/>
              </a:ext>
            </a:extLst>
          </p:cNvPr>
          <p:cNvGrpSpPr/>
          <p:nvPr/>
        </p:nvGrpSpPr>
        <p:grpSpPr>
          <a:xfrm>
            <a:off x="4483685" y="1081023"/>
            <a:ext cx="4166789" cy="3788259"/>
            <a:chOff x="9228521" y="938893"/>
            <a:chExt cx="4166789" cy="378825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E791FDE-E892-44FE-9A7B-ED7B75253964}"/>
                </a:ext>
              </a:extLst>
            </p:cNvPr>
            <p:cNvSpPr/>
            <p:nvPr/>
          </p:nvSpPr>
          <p:spPr>
            <a:xfrm>
              <a:off x="10461705" y="938893"/>
              <a:ext cx="1778152" cy="568619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C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Sunday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631DAF3-5FC9-4AD4-8EB8-3A0B1ADB3D39}"/>
                </a:ext>
              </a:extLst>
            </p:cNvPr>
            <p:cNvSpPr/>
            <p:nvPr/>
          </p:nvSpPr>
          <p:spPr>
            <a:xfrm>
              <a:off x="9228521" y="1840331"/>
              <a:ext cx="1736595" cy="568619"/>
            </a:xfrm>
            <a:prstGeom prst="roundRect">
              <a:avLst/>
            </a:prstGeom>
            <a:solidFill>
              <a:srgbClr val="C9F1FF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Monday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CF697DD-9A9A-4EDD-889F-145631CE98F7}"/>
                </a:ext>
              </a:extLst>
            </p:cNvPr>
            <p:cNvSpPr/>
            <p:nvPr/>
          </p:nvSpPr>
          <p:spPr>
            <a:xfrm>
              <a:off x="11617157" y="1848502"/>
              <a:ext cx="1736595" cy="568619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Tuesday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DE4DF07-FC18-4C24-A9FC-68C025AE7D9E}"/>
                </a:ext>
              </a:extLst>
            </p:cNvPr>
            <p:cNvSpPr/>
            <p:nvPr/>
          </p:nvSpPr>
          <p:spPr>
            <a:xfrm>
              <a:off x="9228521" y="2972786"/>
              <a:ext cx="1736595" cy="568619"/>
            </a:xfrm>
            <a:prstGeom prst="roundRect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bg2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Wednesday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70ED58A-1DCB-4978-B98D-FD331253D3B7}"/>
                </a:ext>
              </a:extLst>
            </p:cNvPr>
            <p:cNvSpPr/>
            <p:nvPr/>
          </p:nvSpPr>
          <p:spPr>
            <a:xfrm>
              <a:off x="11617157" y="2972785"/>
              <a:ext cx="1778153" cy="568619"/>
            </a:xfrm>
            <a:prstGeom prst="round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Thursday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2B4AA25-7983-4A63-83C3-BFA82A6C5473}"/>
                </a:ext>
              </a:extLst>
            </p:cNvPr>
            <p:cNvSpPr/>
            <p:nvPr/>
          </p:nvSpPr>
          <p:spPr>
            <a:xfrm>
              <a:off x="9243394" y="4158533"/>
              <a:ext cx="1778153" cy="568619"/>
            </a:xfrm>
            <a:prstGeom prst="roundRect">
              <a:avLst/>
            </a:prstGeom>
            <a:solidFill>
              <a:srgbClr val="C8A5E3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030A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Friday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770564A-A750-494C-AC7E-2CEDF6867BAC}"/>
                </a:ext>
              </a:extLst>
            </p:cNvPr>
            <p:cNvSpPr/>
            <p:nvPr/>
          </p:nvSpPr>
          <p:spPr>
            <a:xfrm>
              <a:off x="11617160" y="4097068"/>
              <a:ext cx="1778150" cy="568619"/>
            </a:xfrm>
            <a:prstGeom prst="roundRect">
              <a:avLst/>
            </a:prstGeom>
            <a:solidFill>
              <a:srgbClr val="EAA8E8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D75BD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Saturday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4BC9FF1-D8A9-4D0C-8DA6-13221DAF682B}"/>
              </a:ext>
            </a:extLst>
          </p:cNvPr>
          <p:cNvSpPr/>
          <p:nvPr/>
        </p:nvSpPr>
        <p:spPr>
          <a:xfrm>
            <a:off x="4368069" y="5470951"/>
            <a:ext cx="3961472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দিনের বোতাম টেপো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A24F32-1D54-44B6-B553-5E9C1074764B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D3851A-2FD2-4D4A-96EA-5812354BECE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81C591-67B0-47B3-AD9F-B538BD0D8A8B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85EA9466-4159-478A-AFD0-0BF317082468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47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A2498B7-85CE-47F5-B0D5-574059496232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সপ্তাহের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সাত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দিন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5" name="Picture 4" descr="1,000+ Best Free Clip Art Images, Flower, Borders &amp; More - Pixabay">
            <a:extLst>
              <a:ext uri="{FF2B5EF4-FFF2-40B4-BE49-F238E27FC236}">
                <a16:creationId xmlns:a16="http://schemas.microsoft.com/office/drawing/2014/main" id="{C46BCC15-F5A6-4230-A8A6-BC02CAF3E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104" r="92" b="31054"/>
          <a:stretch/>
        </p:blipFill>
        <p:spPr bwMode="auto">
          <a:xfrm>
            <a:off x="-87329" y="119993"/>
            <a:ext cx="3183995" cy="2636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33F70-1AD7-4D26-BCFD-E038540DF035}"/>
              </a:ext>
            </a:extLst>
          </p:cNvPr>
          <p:cNvSpPr txBox="1"/>
          <p:nvPr/>
        </p:nvSpPr>
        <p:spPr>
          <a:xfrm>
            <a:off x="524647" y="2052954"/>
            <a:ext cx="19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সপ্তাহের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Ekushey Godhuli" panose="03080603080002020207" pitchFamily="66"/>
              </a:rPr>
              <a:t>সাত</a:t>
            </a:r>
            <a:r>
              <a:rPr lang="en-US" b="1" dirty="0">
                <a:solidFill>
                  <a:schemeClr val="bg1"/>
                </a:solidFill>
                <a:cs typeface="Ekushey Godhuli" panose="03080603080002020207" pitchFamily="66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  <a:cs typeface="Ekushey Godhuli" panose="03080603080002020207" pitchFamily="66"/>
              </a:rPr>
              <a:t>দিন</a:t>
            </a:r>
            <a:endParaRPr lang="en-US" b="1" dirty="0">
              <a:solidFill>
                <a:schemeClr val="bg1"/>
              </a:solidFill>
              <a:latin typeface="+mj-lt"/>
              <a:cs typeface="Ekushey Godhuli" panose="03080603080002020207" pitchFamily="66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A24F32-1D54-44B6-B553-5E9C1074764B}"/>
              </a:ext>
            </a:extLst>
          </p:cNvPr>
          <p:cNvSpPr/>
          <p:nvPr/>
        </p:nvSpPr>
        <p:spPr>
          <a:xfrm>
            <a:off x="10926952" y="13628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বিভাগ</a:t>
            </a:r>
            <a:endParaRPr lang="en-US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pic>
        <p:nvPicPr>
          <p:cNvPr id="18" name="Picture 28" descr="Daisy decorative frame vector clip art | Free SVG">
            <a:extLst>
              <a:ext uri="{FF2B5EF4-FFF2-40B4-BE49-F238E27FC236}">
                <a16:creationId xmlns:a16="http://schemas.microsoft.com/office/drawing/2014/main" id="{8B7E5DE0-4292-408D-9C34-E6C5B23B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97915" y="264050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ction Button: Go Back or Previous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1F53C74-B8F3-4264-8E6E-A81830169104}"/>
              </a:ext>
            </a:extLst>
          </p:cNvPr>
          <p:cNvSpPr/>
          <p:nvPr/>
        </p:nvSpPr>
        <p:spPr>
          <a:xfrm>
            <a:off x="5430417" y="5595766"/>
            <a:ext cx="528734" cy="69356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Go Forward or Next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1D96D5-FF77-4F89-A509-43A5FB160628}"/>
              </a:ext>
            </a:extLst>
          </p:cNvPr>
          <p:cNvSpPr/>
          <p:nvPr/>
        </p:nvSpPr>
        <p:spPr>
          <a:xfrm>
            <a:off x="6444344" y="5569553"/>
            <a:ext cx="528735" cy="7110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6303D9-59A6-4AEB-B703-D09981C55CB3}"/>
              </a:ext>
            </a:extLst>
          </p:cNvPr>
          <p:cNvGrpSpPr/>
          <p:nvPr/>
        </p:nvGrpSpPr>
        <p:grpSpPr>
          <a:xfrm>
            <a:off x="9589881" y="2435504"/>
            <a:ext cx="1445569" cy="1012765"/>
            <a:chOff x="4619969" y="612924"/>
            <a:chExt cx="2907725" cy="101276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2A99D03-5918-453B-8D59-F40D004D2A31}"/>
                </a:ext>
              </a:extLst>
            </p:cNvPr>
            <p:cNvSpPr/>
            <p:nvPr/>
          </p:nvSpPr>
          <p:spPr>
            <a:xfrm>
              <a:off x="4619969" y="612924"/>
              <a:ext cx="2907725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2446292-E4A1-4A12-A89A-E799448F3172}"/>
                </a:ext>
              </a:extLst>
            </p:cNvPr>
            <p:cNvSpPr/>
            <p:nvPr/>
          </p:nvSpPr>
          <p:spPr>
            <a:xfrm>
              <a:off x="4816760" y="793119"/>
              <a:ext cx="2514142" cy="665137"/>
            </a:xfrm>
            <a:prstGeom prst="roundRect">
              <a:avLst/>
            </a:prstGeom>
            <a:solidFill>
              <a:srgbClr val="FFFF81"/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ছড়া</a:t>
              </a:r>
              <a:endPara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95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1B738E8-2D08-44C0-B9C5-6F53D4C13DD8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Nature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39217C3A-EFE7-45A0-B55B-69F1F7CC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7" y="391887"/>
            <a:ext cx="2584495" cy="251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Daisy decorative frame vector clip art | Free SVG">
            <a:extLst>
              <a:ext uri="{FF2B5EF4-FFF2-40B4-BE49-F238E27FC236}">
                <a16:creationId xmlns:a16="http://schemas.microsoft.com/office/drawing/2014/main" id="{1F8A8BE6-F216-4C88-9D96-23704780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01863" y="391887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C3DD0C9-415B-4DF7-B675-4BD6F1591E2A}"/>
              </a:ext>
            </a:extLst>
          </p:cNvPr>
          <p:cNvSpPr/>
          <p:nvPr/>
        </p:nvSpPr>
        <p:spPr>
          <a:xfrm>
            <a:off x="9480169" y="5360389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333689-9E03-4A82-A9C3-7A4614584196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4BCE03-60DE-46DE-9E55-692F7A58B04F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21B0BA1-13E3-4FF8-BBD0-AE3BF54AA656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C752C5-83B6-4944-9920-19302409632F}"/>
              </a:ext>
            </a:extLst>
          </p:cNvPr>
          <p:cNvGrpSpPr/>
          <p:nvPr/>
        </p:nvGrpSpPr>
        <p:grpSpPr>
          <a:xfrm>
            <a:off x="2842712" y="2612737"/>
            <a:ext cx="1049783" cy="967855"/>
            <a:chOff x="5097563" y="5420371"/>
            <a:chExt cx="1413862" cy="9678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D74499-A7C2-41AC-8218-0325F4513AF8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10743A-9359-407C-9B53-85F566F13745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23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1B738E8-2D08-44C0-B9C5-6F53D4C13DD8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প্রকৃতি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39217C3A-EFE7-45A0-B55B-69F1F7CC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7" y="391887"/>
            <a:ext cx="2584495" cy="251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Daisy decorative frame vector clip art | Free SVG">
            <a:extLst>
              <a:ext uri="{FF2B5EF4-FFF2-40B4-BE49-F238E27FC236}">
                <a16:creationId xmlns:a16="http://schemas.microsoft.com/office/drawing/2014/main" id="{1F8A8BE6-F216-4C88-9D96-23704780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01863" y="391887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C3DD0C9-415B-4DF7-B675-4BD6F1591E2A}"/>
              </a:ext>
            </a:extLst>
          </p:cNvPr>
          <p:cNvSpPr/>
          <p:nvPr/>
        </p:nvSpPr>
        <p:spPr>
          <a:xfrm>
            <a:off x="9480169" y="5360389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333689-9E03-4A82-A9C3-7A4614584196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4BCE03-60DE-46DE-9E55-692F7A58B04F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21B0BA1-13E3-4FF8-BBD0-AE3BF54AA656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C752C5-83B6-4944-9920-19302409632F}"/>
              </a:ext>
            </a:extLst>
          </p:cNvPr>
          <p:cNvGrpSpPr/>
          <p:nvPr/>
        </p:nvGrpSpPr>
        <p:grpSpPr>
          <a:xfrm>
            <a:off x="2842712" y="2612737"/>
            <a:ext cx="1049783" cy="967855"/>
            <a:chOff x="5097563" y="5420371"/>
            <a:chExt cx="1413862" cy="9678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D74499-A7C2-41AC-8218-0325F4513AF8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F10743A-9359-407C-9B53-85F566F13745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82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C46DFB9-2EC7-4DA2-A624-FBFE4A7CB149}"/>
              </a:ext>
            </a:extLst>
          </p:cNvPr>
          <p:cNvSpPr/>
          <p:nvPr/>
        </p:nvSpPr>
        <p:spPr>
          <a:xfrm>
            <a:off x="42403" y="631630"/>
            <a:ext cx="2300331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Things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around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me 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185F093-E1AA-4200-BA58-F20FC34BAB33}"/>
              </a:ext>
            </a:extLst>
          </p:cNvPr>
          <p:cNvSpPr/>
          <p:nvPr/>
        </p:nvSpPr>
        <p:spPr>
          <a:xfrm>
            <a:off x="3619180" y="0"/>
            <a:ext cx="153681" cy="14599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House Clip Art - Free vector graphic on Pixabay">
            <a:extLst>
              <a:ext uri="{FF2B5EF4-FFF2-40B4-BE49-F238E27FC236}">
                <a16:creationId xmlns:a16="http://schemas.microsoft.com/office/drawing/2014/main" id="{58050F6B-A7BC-4BB7-BB50-2B7F77D4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5" y="2504461"/>
            <a:ext cx="1894028" cy="245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12BDA1-297C-4FD6-B360-FA0E7AD23CF2}"/>
              </a:ext>
            </a:extLst>
          </p:cNvPr>
          <p:cNvSpPr/>
          <p:nvPr/>
        </p:nvSpPr>
        <p:spPr>
          <a:xfrm>
            <a:off x="4929138" y="1745340"/>
            <a:ext cx="3696939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Things in everyday use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2A874C-2D8D-4953-8E7E-BF03990A83B0}"/>
              </a:ext>
            </a:extLst>
          </p:cNvPr>
          <p:cNvSpPr/>
          <p:nvPr/>
        </p:nvSpPr>
        <p:spPr>
          <a:xfrm>
            <a:off x="5354738" y="2822281"/>
            <a:ext cx="2845738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Things in a room</a:t>
            </a:r>
          </a:p>
        </p:txBody>
      </p:sp>
      <p:pic>
        <p:nvPicPr>
          <p:cNvPr id="20" name="Picture 12" descr="Baby boy hanging on a clothesline | Free SVG">
            <a:extLst>
              <a:ext uri="{FF2B5EF4-FFF2-40B4-BE49-F238E27FC236}">
                <a16:creationId xmlns:a16="http://schemas.microsoft.com/office/drawing/2014/main" id="{9843FF74-256F-4BE5-8077-49985073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5830">
            <a:off x="7938565" y="831709"/>
            <a:ext cx="3848672" cy="13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Pink Royal Chair Seat Vector Clipart image - Free stock photo ...">
            <a:extLst>
              <a:ext uri="{FF2B5EF4-FFF2-40B4-BE49-F238E27FC236}">
                <a16:creationId xmlns:a16="http://schemas.microsoft.com/office/drawing/2014/main" id="{D3F93FC2-0A90-45EA-BF9A-B844B140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21" y="2227133"/>
            <a:ext cx="1518717" cy="16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793830-A31F-484F-BC5B-03D8EC253F00}"/>
              </a:ext>
            </a:extLst>
          </p:cNvPr>
          <p:cNvSpPr/>
          <p:nvPr/>
        </p:nvSpPr>
        <p:spPr>
          <a:xfrm>
            <a:off x="5073916" y="4085784"/>
            <a:ext cx="3407382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Things outside house</a:t>
            </a:r>
          </a:p>
        </p:txBody>
      </p:sp>
      <p:pic>
        <p:nvPicPr>
          <p:cNvPr id="23" name="Picture 10" descr="Car Vehicle Automobile One - Free vector graphic on Pixabay">
            <a:extLst>
              <a:ext uri="{FF2B5EF4-FFF2-40B4-BE49-F238E27FC236}">
                <a16:creationId xmlns:a16="http://schemas.microsoft.com/office/drawing/2014/main" id="{89B17231-1A92-419F-AB13-FEC34AB7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311" y="4005943"/>
            <a:ext cx="1851419" cy="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522EE23-D0E0-4126-997F-B8A6E7DFBBA0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372DFC-875F-4C2E-A529-1C9276F00C1C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Arrow: Left 23">
              <a:extLst>
                <a:ext uri="{FF2B5EF4-FFF2-40B4-BE49-F238E27FC236}">
                  <a16:creationId xmlns:a16="http://schemas.microsoft.com/office/drawing/2014/main" id="{DB108171-784A-4C93-8BD4-6894476EC0BF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09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5185F093-E1AA-4200-BA58-F20FC34BAB33}"/>
              </a:ext>
            </a:extLst>
          </p:cNvPr>
          <p:cNvSpPr/>
          <p:nvPr/>
        </p:nvSpPr>
        <p:spPr>
          <a:xfrm>
            <a:off x="3619180" y="0"/>
            <a:ext cx="153681" cy="14599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House Clip Art - Free vector graphic on Pixabay">
            <a:extLst>
              <a:ext uri="{FF2B5EF4-FFF2-40B4-BE49-F238E27FC236}">
                <a16:creationId xmlns:a16="http://schemas.microsoft.com/office/drawing/2014/main" id="{58050F6B-A7BC-4BB7-BB50-2B7F77D4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4" y="2478893"/>
            <a:ext cx="1894028" cy="245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12BDA1-297C-4FD6-B360-FA0E7AD23CF2}"/>
              </a:ext>
            </a:extLst>
          </p:cNvPr>
          <p:cNvSpPr/>
          <p:nvPr/>
        </p:nvSpPr>
        <p:spPr>
          <a:xfrm>
            <a:off x="4910477" y="1630438"/>
            <a:ext cx="2816585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জিনিস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2A874C-2D8D-4953-8E7E-BF03990A83B0}"/>
              </a:ext>
            </a:extLst>
          </p:cNvPr>
          <p:cNvSpPr/>
          <p:nvPr/>
        </p:nvSpPr>
        <p:spPr>
          <a:xfrm>
            <a:off x="4910477" y="2770115"/>
            <a:ext cx="2845738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20" name="Picture 12" descr="Baby boy hanging on a clothesline | Free SVG">
            <a:extLst>
              <a:ext uri="{FF2B5EF4-FFF2-40B4-BE49-F238E27FC236}">
                <a16:creationId xmlns:a16="http://schemas.microsoft.com/office/drawing/2014/main" id="{9843FF74-256F-4BE5-8077-49985073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5830">
            <a:off x="7407851" y="867151"/>
            <a:ext cx="4213402" cy="152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Pink Royal Chair Seat Vector Clipart image - Free stock photo ...">
            <a:extLst>
              <a:ext uri="{FF2B5EF4-FFF2-40B4-BE49-F238E27FC236}">
                <a16:creationId xmlns:a16="http://schemas.microsoft.com/office/drawing/2014/main" id="{D3F93FC2-0A90-45EA-BF9A-B844B140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66" y="2369016"/>
            <a:ext cx="1341142" cy="14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793830-A31F-484F-BC5B-03D8EC253F00}"/>
              </a:ext>
            </a:extLst>
          </p:cNvPr>
          <p:cNvSpPr/>
          <p:nvPr/>
        </p:nvSpPr>
        <p:spPr>
          <a:xfrm>
            <a:off x="4910477" y="4073343"/>
            <a:ext cx="2845738" cy="568619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ঘরের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বাইরে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23" name="Picture 10" descr="Car Vehicle Automobile One - Free vector graphic on Pixabay">
            <a:extLst>
              <a:ext uri="{FF2B5EF4-FFF2-40B4-BE49-F238E27FC236}">
                <a16:creationId xmlns:a16="http://schemas.microsoft.com/office/drawing/2014/main" id="{89B17231-1A92-419F-AB13-FEC34AB7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13" y="3992757"/>
            <a:ext cx="2070081" cy="10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9CAF5914-E082-4828-AF26-8B8A22500943}"/>
              </a:ext>
            </a:extLst>
          </p:cNvPr>
          <p:cNvSpPr/>
          <p:nvPr/>
        </p:nvSpPr>
        <p:spPr>
          <a:xfrm>
            <a:off x="182751" y="397790"/>
            <a:ext cx="2797295" cy="2081103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আশেপাশে</a:t>
            </a:r>
          </a:p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দেখো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30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918D79DA-F567-42B8-8D3A-229E4BCA1906}"/>
              </a:ext>
            </a:extLst>
          </p:cNvPr>
          <p:cNvSpPr/>
          <p:nvPr/>
        </p:nvSpPr>
        <p:spPr>
          <a:xfrm>
            <a:off x="157068" y="2087662"/>
            <a:ext cx="2405740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in everyday use</a:t>
            </a:r>
            <a:endParaRPr lang="bn-IN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A96B53-82CC-47C5-BF25-28328CEEDD23}"/>
              </a:ext>
            </a:extLst>
          </p:cNvPr>
          <p:cNvSpPr/>
          <p:nvPr/>
        </p:nvSpPr>
        <p:spPr>
          <a:xfrm>
            <a:off x="10811442" y="240385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</a:p>
        </p:txBody>
      </p:sp>
      <p:pic>
        <p:nvPicPr>
          <p:cNvPr id="4" name="Picture 12" descr="Baby boy hanging on a clothesline | Free SVG">
            <a:extLst>
              <a:ext uri="{FF2B5EF4-FFF2-40B4-BE49-F238E27FC236}">
                <a16:creationId xmlns:a16="http://schemas.microsoft.com/office/drawing/2014/main" id="{9F16C531-1882-4D52-A16B-C34C0193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2669">
            <a:off x="-84180" y="636314"/>
            <a:ext cx="3022417" cy="10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aby Child Childhood - Free vector graphic on Pixabay">
            <a:extLst>
              <a:ext uri="{FF2B5EF4-FFF2-40B4-BE49-F238E27FC236}">
                <a16:creationId xmlns:a16="http://schemas.microsoft.com/office/drawing/2014/main" id="{B19273E5-A271-4443-94EA-C6537AA8F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5" y="4203510"/>
            <a:ext cx="1122569" cy="1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k | Free Stock Photo | Illustration of a book | # 14342">
            <a:extLst>
              <a:ext uri="{FF2B5EF4-FFF2-40B4-BE49-F238E27FC236}">
                <a16:creationId xmlns:a16="http://schemas.microsoft.com/office/drawing/2014/main" id="{18F08072-F018-475B-B987-CD69C757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28" y="5275805"/>
            <a:ext cx="1073623" cy="73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D7FDCA-950B-465C-BD09-CEA0A6797384}"/>
              </a:ext>
            </a:extLst>
          </p:cNvPr>
          <p:cNvSpPr/>
          <p:nvPr/>
        </p:nvSpPr>
        <p:spPr>
          <a:xfrm>
            <a:off x="4114713" y="664172"/>
            <a:ext cx="1368650" cy="16813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72770A-9966-4B8F-8520-86A84F93CF3B}"/>
              </a:ext>
            </a:extLst>
          </p:cNvPr>
          <p:cNvSpPr/>
          <p:nvPr/>
        </p:nvSpPr>
        <p:spPr>
          <a:xfrm>
            <a:off x="6024312" y="664172"/>
            <a:ext cx="1368650" cy="16813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CA8A63-C5AF-4A44-9D66-8A8C0DA1C9B3}"/>
              </a:ext>
            </a:extLst>
          </p:cNvPr>
          <p:cNvSpPr/>
          <p:nvPr/>
        </p:nvSpPr>
        <p:spPr>
          <a:xfrm>
            <a:off x="7917184" y="664172"/>
            <a:ext cx="1368650" cy="16813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hat/cap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F7C6A6-4089-407C-B83F-2FCDDD826CC7}"/>
              </a:ext>
            </a:extLst>
          </p:cNvPr>
          <p:cNvSpPr/>
          <p:nvPr/>
        </p:nvSpPr>
        <p:spPr>
          <a:xfrm>
            <a:off x="7917184" y="4158374"/>
            <a:ext cx="1368650" cy="16813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E098F2-45EB-4010-B1C8-0240200391E4}"/>
              </a:ext>
            </a:extLst>
          </p:cNvPr>
          <p:cNvSpPr/>
          <p:nvPr/>
        </p:nvSpPr>
        <p:spPr>
          <a:xfrm>
            <a:off x="6024312" y="4162727"/>
            <a:ext cx="1368650" cy="16813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DC8F6C-6810-4221-A308-C21921AF0705}"/>
              </a:ext>
            </a:extLst>
          </p:cNvPr>
          <p:cNvSpPr/>
          <p:nvPr/>
        </p:nvSpPr>
        <p:spPr>
          <a:xfrm>
            <a:off x="6024312" y="2422853"/>
            <a:ext cx="1368650" cy="16813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2B5190-EFDF-4BE6-A166-17CAB82EE1D1}"/>
              </a:ext>
            </a:extLst>
          </p:cNvPr>
          <p:cNvSpPr/>
          <p:nvPr/>
        </p:nvSpPr>
        <p:spPr>
          <a:xfrm>
            <a:off x="7917184" y="2422853"/>
            <a:ext cx="1368650" cy="16813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BF88CB-6284-462D-BA0B-FC548B6FECE1}"/>
              </a:ext>
            </a:extLst>
          </p:cNvPr>
          <p:cNvSpPr/>
          <p:nvPr/>
        </p:nvSpPr>
        <p:spPr>
          <a:xfrm>
            <a:off x="4131440" y="4158374"/>
            <a:ext cx="1368650" cy="16813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C4739-E6C1-4F2B-8852-77DD8B2914E5}"/>
              </a:ext>
            </a:extLst>
          </p:cNvPr>
          <p:cNvSpPr/>
          <p:nvPr/>
        </p:nvSpPr>
        <p:spPr>
          <a:xfrm>
            <a:off x="4131440" y="2422853"/>
            <a:ext cx="1368650" cy="16813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75B6CBE-E4CD-4A44-BA42-592C58651650}"/>
              </a:ext>
            </a:extLst>
          </p:cNvPr>
          <p:cNvSpPr/>
          <p:nvPr/>
        </p:nvSpPr>
        <p:spPr>
          <a:xfrm>
            <a:off x="10758347" y="2087662"/>
            <a:ext cx="1154230" cy="1788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Click the picture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B6BD1E-287B-4ED5-9625-296A50186CF7}"/>
              </a:ext>
            </a:extLst>
          </p:cNvPr>
          <p:cNvGrpSpPr/>
          <p:nvPr/>
        </p:nvGrpSpPr>
        <p:grpSpPr>
          <a:xfrm>
            <a:off x="4155051" y="843247"/>
            <a:ext cx="1312650" cy="1024152"/>
            <a:chOff x="466126" y="589369"/>
            <a:chExt cx="5842061" cy="4376780"/>
          </a:xfrm>
        </p:grpSpPr>
        <p:pic>
          <p:nvPicPr>
            <p:cNvPr id="32" name="Picture 2" descr="100+ Free T-Shirt &amp; Shirt Vectors - Pixabay">
              <a:extLst>
                <a:ext uri="{FF2B5EF4-FFF2-40B4-BE49-F238E27FC236}">
                  <a16:creationId xmlns:a16="http://schemas.microsoft.com/office/drawing/2014/main" id="{C02C6E43-7946-478E-8CAC-5F3E99282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26413">
              <a:off x="466126" y="589369"/>
              <a:ext cx="3415510" cy="3765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Dress Gown Frock - Free vector graphic on Pixabay">
              <a:extLst>
                <a:ext uri="{FF2B5EF4-FFF2-40B4-BE49-F238E27FC236}">
                  <a16:creationId xmlns:a16="http://schemas.microsoft.com/office/drawing/2014/main" id="{DBC12217-5883-450E-A932-78DE0FFA3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4186">
              <a:off x="2320712" y="668272"/>
              <a:ext cx="3987475" cy="429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12" descr="Coloured line art vector image of trousers | Public domain vectors">
            <a:extLst>
              <a:ext uri="{FF2B5EF4-FFF2-40B4-BE49-F238E27FC236}">
                <a16:creationId xmlns:a16="http://schemas.microsoft.com/office/drawing/2014/main" id="{25F3397E-ED0E-409C-8887-B4FEF6CA3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37" y="872507"/>
            <a:ext cx="994170" cy="10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Public Domain Clip Art Image | Baseball cap | ID: 13546033212609 ...">
            <a:extLst>
              <a:ext uri="{FF2B5EF4-FFF2-40B4-BE49-F238E27FC236}">
                <a16:creationId xmlns:a16="http://schemas.microsoft.com/office/drawing/2014/main" id="{9D37ED79-8897-45EB-93A5-C8CAF13FE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4" r="8405"/>
          <a:stretch/>
        </p:blipFill>
        <p:spPr bwMode="auto">
          <a:xfrm>
            <a:off x="8129879" y="1007481"/>
            <a:ext cx="1067122" cy="9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8" descr="Glasses Orange - Free image on Pixabay">
            <a:extLst>
              <a:ext uri="{FF2B5EF4-FFF2-40B4-BE49-F238E27FC236}">
                <a16:creationId xmlns:a16="http://schemas.microsoft.com/office/drawing/2014/main" id="{49A99E97-D9C2-4750-BDBD-8EF3A866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92" y="2979174"/>
            <a:ext cx="1117585" cy="34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Blue sock | Free SVG">
            <a:extLst>
              <a:ext uri="{FF2B5EF4-FFF2-40B4-BE49-F238E27FC236}">
                <a16:creationId xmlns:a16="http://schemas.microsoft.com/office/drawing/2014/main" id="{4A7C1C90-0259-4E47-9EEA-F70E1823A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19" y="2690105"/>
            <a:ext cx="793503" cy="79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100+ Free Gym &amp; Fitness Vectors - Pixabay">
            <a:extLst>
              <a:ext uri="{FF2B5EF4-FFF2-40B4-BE49-F238E27FC236}">
                <a16:creationId xmlns:a16="http://schemas.microsoft.com/office/drawing/2014/main" id="{0B69FC29-9DE8-40BE-BB36-8DCDE601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09" y="2797952"/>
            <a:ext cx="988991" cy="7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omb Red Barber - Free vector graphic on Pixabay">
            <a:extLst>
              <a:ext uri="{FF2B5EF4-FFF2-40B4-BE49-F238E27FC236}">
                <a16:creationId xmlns:a16="http://schemas.microsoft.com/office/drawing/2014/main" id="{B1838CFD-8281-4A64-B347-E8921FFF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84" y="4568702"/>
            <a:ext cx="1150108" cy="61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owel vector illustration | Public domain vectors">
            <a:extLst>
              <a:ext uri="{FF2B5EF4-FFF2-40B4-BE49-F238E27FC236}">
                <a16:creationId xmlns:a16="http://schemas.microsoft.com/office/drawing/2014/main" id="{03C06420-029B-4A4E-8DE5-89FD0363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89" b="100000" l="893" r="99554">
                        <a14:foregroundMark x1="26786" y1="40000" x2="26786" y2="40000"/>
                        <a14:foregroundMark x1="24107" y1="33333" x2="24107" y2="33333"/>
                        <a14:foregroundMark x1="24554" y1="19556" x2="24554" y2="19556"/>
                        <a14:foregroundMark x1="11607" y1="15111" x2="11607" y2="15111"/>
                        <a14:foregroundMark x1="37054" y1="12444" x2="37054" y2="12444"/>
                        <a14:foregroundMark x1="37946" y1="20444" x2="37946" y2="20444"/>
                        <a14:foregroundMark x1="37054" y1="31111" x2="37054" y2="31111"/>
                        <a14:foregroundMark x1="50893" y1="20889" x2="50893" y2="20889"/>
                        <a14:foregroundMark x1="58036" y1="12000" x2="58036" y2="12000"/>
                        <a14:foregroundMark x1="63393" y1="20444" x2="63393" y2="20444"/>
                        <a14:foregroundMark x1="61607" y1="31111" x2="61607" y2="31111"/>
                        <a14:foregroundMark x1="47321" y1="36000" x2="47321" y2="36000"/>
                        <a14:foregroundMark x1="51786" y1="42667" x2="51786" y2="42667"/>
                        <a14:foregroundMark x1="65179" y1="38667" x2="65179" y2="38667"/>
                        <a14:foregroundMark x1="68304" y1="46222" x2="68304" y2="46222"/>
                        <a14:foregroundMark x1="51339" y1="54667" x2="51339" y2="54667"/>
                        <a14:foregroundMark x1="37946" y1="47556" x2="37946" y2="47556"/>
                        <a14:foregroundMark x1="30804" y1="50667" x2="30804" y2="50667"/>
                        <a14:foregroundMark x1="34375" y1="60000" x2="34375" y2="60000"/>
                        <a14:foregroundMark x1="37054" y1="66667" x2="37054" y2="66667"/>
                        <a14:foregroundMark x1="54018" y1="80000" x2="54018" y2="80000"/>
                        <a14:foregroundMark x1="77679" y1="82667" x2="77679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993" y="4251116"/>
            <a:ext cx="1241954" cy="124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Vector image of basic red toothbrush">
            <a:extLst>
              <a:ext uri="{FF2B5EF4-FFF2-40B4-BE49-F238E27FC236}">
                <a16:creationId xmlns:a16="http://schemas.microsoft.com/office/drawing/2014/main" id="{B1014F6F-0D3F-4F6E-8F42-B41B0FA6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13" y="4394928"/>
            <a:ext cx="924140" cy="83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57C65D9-F8F0-43A6-90BC-CFA70C9FB42C}"/>
              </a:ext>
            </a:extLst>
          </p:cNvPr>
          <p:cNvSpPr txBox="1"/>
          <p:nvPr/>
        </p:nvSpPr>
        <p:spPr>
          <a:xfrm>
            <a:off x="4155985" y="1960027"/>
            <a:ext cx="1286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sz="1800" b="1" dirty="0">
                <a:solidFill>
                  <a:schemeClr val="bg1"/>
                </a:solidFill>
              </a:rPr>
              <a:t>hirt/Dress</a:t>
            </a:r>
            <a:r>
              <a:rPr lang="bn-IN" sz="1800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01BAAC-1CCF-4AED-B402-3845C36A5738}"/>
              </a:ext>
            </a:extLst>
          </p:cNvPr>
          <p:cNvSpPr txBox="1"/>
          <p:nvPr/>
        </p:nvSpPr>
        <p:spPr>
          <a:xfrm>
            <a:off x="6259859" y="1960027"/>
            <a:ext cx="881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sz="1800" b="1" dirty="0">
                <a:solidFill>
                  <a:schemeClr val="bg1"/>
                </a:solidFill>
              </a:rPr>
              <a:t>ant</a:t>
            </a:r>
            <a:r>
              <a:rPr lang="bn-IN" sz="1800" b="1" dirty="0">
                <a:solidFill>
                  <a:schemeClr val="bg1"/>
                </a:solidFill>
              </a:rPr>
              <a:t>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B1B269-5434-437A-9B1E-5A4A94417A28}"/>
              </a:ext>
            </a:extLst>
          </p:cNvPr>
          <p:cNvSpPr txBox="1"/>
          <p:nvPr/>
        </p:nvSpPr>
        <p:spPr>
          <a:xfrm>
            <a:off x="8310128" y="1960027"/>
            <a:ext cx="62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sz="1800" b="1" dirty="0">
                <a:solidFill>
                  <a:schemeClr val="bg1"/>
                </a:solidFill>
              </a:rPr>
              <a:t>at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50BCC0-69FC-416B-8461-CC6F0D054ECC}"/>
              </a:ext>
            </a:extLst>
          </p:cNvPr>
          <p:cNvSpPr txBox="1"/>
          <p:nvPr/>
        </p:nvSpPr>
        <p:spPr>
          <a:xfrm>
            <a:off x="4300556" y="3697474"/>
            <a:ext cx="996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 Glasses</a:t>
            </a:r>
            <a:r>
              <a:rPr lang="bn-IN" sz="1800" b="1" dirty="0">
                <a:solidFill>
                  <a:schemeClr val="bg1"/>
                </a:solidFill>
              </a:rPr>
              <a:t>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B65352-E1DD-4476-BD5B-BB802020B9A7}"/>
              </a:ext>
            </a:extLst>
          </p:cNvPr>
          <p:cNvSpPr txBox="1"/>
          <p:nvPr/>
        </p:nvSpPr>
        <p:spPr>
          <a:xfrm>
            <a:off x="6361876" y="3750860"/>
            <a:ext cx="782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Socks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2CFB68-4017-45BB-98DC-EF24A740FB6B}"/>
              </a:ext>
            </a:extLst>
          </p:cNvPr>
          <p:cNvSpPr txBox="1"/>
          <p:nvPr/>
        </p:nvSpPr>
        <p:spPr>
          <a:xfrm>
            <a:off x="8225409" y="3737855"/>
            <a:ext cx="782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Shoe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284322-F635-469D-863F-01A2A050F147}"/>
              </a:ext>
            </a:extLst>
          </p:cNvPr>
          <p:cNvSpPr txBox="1"/>
          <p:nvPr/>
        </p:nvSpPr>
        <p:spPr>
          <a:xfrm>
            <a:off x="4244792" y="5460197"/>
            <a:ext cx="883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Comb</a:t>
            </a:r>
            <a:r>
              <a:rPr lang="bn-IN" sz="1800" b="1" dirty="0">
                <a:solidFill>
                  <a:schemeClr val="bg1"/>
                </a:solidFill>
              </a:rPr>
              <a:t>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B78FAD-29CB-4099-91CB-6EDC079D8D4F}"/>
              </a:ext>
            </a:extLst>
          </p:cNvPr>
          <p:cNvSpPr txBox="1"/>
          <p:nvPr/>
        </p:nvSpPr>
        <p:spPr>
          <a:xfrm>
            <a:off x="7987489" y="5460197"/>
            <a:ext cx="1286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Toothbrush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E7C1DF-38FB-414E-9B42-747607E16C52}"/>
              </a:ext>
            </a:extLst>
          </p:cNvPr>
          <p:cNvSpPr txBox="1"/>
          <p:nvPr/>
        </p:nvSpPr>
        <p:spPr>
          <a:xfrm>
            <a:off x="6361876" y="5486663"/>
            <a:ext cx="782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Towel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D7C91560-AB86-4A70-A9B8-C8E83E7977AE}"/>
              </a:ext>
            </a:extLst>
          </p:cNvPr>
          <p:cNvSpPr/>
          <p:nvPr/>
        </p:nvSpPr>
        <p:spPr>
          <a:xfrm>
            <a:off x="11050083" y="3529276"/>
            <a:ext cx="570758" cy="287607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1E34A9-CFD5-4120-B044-8048A46C2C1D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E41C3AC9-A2D4-4242-B483-6A51E14B140A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2ADD1EDD-C143-4175-9AEB-BD88AEA0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6763" y="337896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39F73C-8527-4F50-92C7-4AA03395BFE2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B2F29-0B25-48D4-A6FC-6E2A71FDC05B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DE7ABBF-2E74-4399-858E-32427DDB5AB5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D1F94-651C-47DA-B1D3-FE2A0B5E8423}"/>
              </a:ext>
            </a:extLst>
          </p:cNvPr>
          <p:cNvGrpSpPr/>
          <p:nvPr/>
        </p:nvGrpSpPr>
        <p:grpSpPr>
          <a:xfrm>
            <a:off x="2658244" y="2612737"/>
            <a:ext cx="1049783" cy="967855"/>
            <a:chOff x="5097563" y="5420371"/>
            <a:chExt cx="1413862" cy="9678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A34FF-6EC3-4613-8B63-8FC273841302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DA5575E-7988-4424-8CEB-5A7C1490E0D4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918D79DA-F567-42B8-8D3A-229E4BCA1906}"/>
              </a:ext>
            </a:extLst>
          </p:cNvPr>
          <p:cNvSpPr/>
          <p:nvPr/>
        </p:nvSpPr>
        <p:spPr>
          <a:xfrm>
            <a:off x="157068" y="2087662"/>
            <a:ext cx="2024957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জিনিস</a:t>
            </a:r>
            <a:endParaRPr lang="bn-IN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A96B53-82CC-47C5-BF25-28328CEEDD23}"/>
              </a:ext>
            </a:extLst>
          </p:cNvPr>
          <p:cNvSpPr/>
          <p:nvPr/>
        </p:nvSpPr>
        <p:spPr>
          <a:xfrm>
            <a:off x="9377899" y="51663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4" name="Picture 12" descr="Baby boy hanging on a clothesline | Free SVG">
            <a:extLst>
              <a:ext uri="{FF2B5EF4-FFF2-40B4-BE49-F238E27FC236}">
                <a16:creationId xmlns:a16="http://schemas.microsoft.com/office/drawing/2014/main" id="{9F16C531-1882-4D52-A16B-C34C0193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2669">
            <a:off x="-84180" y="636314"/>
            <a:ext cx="3022417" cy="10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aby Child Childhood - Free vector graphic on Pixabay">
            <a:extLst>
              <a:ext uri="{FF2B5EF4-FFF2-40B4-BE49-F238E27FC236}">
                <a16:creationId xmlns:a16="http://schemas.microsoft.com/office/drawing/2014/main" id="{B19273E5-A271-4443-94EA-C6537AA8F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5" y="4203510"/>
            <a:ext cx="1122569" cy="1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k | Free Stock Photo | Illustration of a book | # 14342">
            <a:extLst>
              <a:ext uri="{FF2B5EF4-FFF2-40B4-BE49-F238E27FC236}">
                <a16:creationId xmlns:a16="http://schemas.microsoft.com/office/drawing/2014/main" id="{18F08072-F018-475B-B987-CD69C757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28" y="5275805"/>
            <a:ext cx="1073623" cy="73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58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9AC9F988-60C4-4DAD-BD9E-7096CF81D39A}"/>
              </a:ext>
            </a:extLst>
          </p:cNvPr>
          <p:cNvSpPr/>
          <p:nvPr/>
        </p:nvSpPr>
        <p:spPr>
          <a:xfrm>
            <a:off x="319925" y="89294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Things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In a Room</a:t>
            </a:r>
          </a:p>
        </p:txBody>
      </p:sp>
      <p:pic>
        <p:nvPicPr>
          <p:cNvPr id="2050" name="Picture 2" descr="Pink Royal Chair Seat Vector Clipart image - Free stock photo ...">
            <a:extLst>
              <a:ext uri="{FF2B5EF4-FFF2-40B4-BE49-F238E27FC236}">
                <a16:creationId xmlns:a16="http://schemas.microsoft.com/office/drawing/2014/main" id="{F91D86AD-227E-4F85-82D5-561B8A22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6" y="3096666"/>
            <a:ext cx="2272404" cy="24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2ADD1EDD-C143-4175-9AEB-BD88AEA0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6763" y="337896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39F73C-8527-4F50-92C7-4AA03395BFE2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B2F29-0B25-48D4-A6FC-6E2A71FDC05B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DE7ABBF-2E74-4399-858E-32427DDB5AB5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B70B55-67F6-4DA3-8850-AB5B5B9D2C01}"/>
              </a:ext>
            </a:extLst>
          </p:cNvPr>
          <p:cNvSpPr/>
          <p:nvPr/>
        </p:nvSpPr>
        <p:spPr>
          <a:xfrm>
            <a:off x="9393084" y="493438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D1F94-651C-47DA-B1D3-FE2A0B5E8423}"/>
              </a:ext>
            </a:extLst>
          </p:cNvPr>
          <p:cNvGrpSpPr/>
          <p:nvPr/>
        </p:nvGrpSpPr>
        <p:grpSpPr>
          <a:xfrm>
            <a:off x="2658244" y="2612737"/>
            <a:ext cx="1049783" cy="967855"/>
            <a:chOff x="5097563" y="5420371"/>
            <a:chExt cx="1413862" cy="9678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A34FF-6EC3-4613-8B63-8FC273841302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DA5575E-7988-4424-8CEB-5A7C1490E0D4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46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0" y="475754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8F1F2F1-47AF-475C-BF6C-2800F72395EF}"/>
              </a:ext>
            </a:extLst>
          </p:cNvPr>
          <p:cNvSpPr/>
          <p:nvPr/>
        </p:nvSpPr>
        <p:spPr>
          <a:xfrm>
            <a:off x="5950086" y="286164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A57200A-5546-46D5-85A2-F75230E76F6C}"/>
              </a:ext>
            </a:extLst>
          </p:cNvPr>
          <p:cNvSpPr/>
          <p:nvPr/>
        </p:nvSpPr>
        <p:spPr>
          <a:xfrm>
            <a:off x="5950086" y="5037523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8367" y="585181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02DFAB-4F2D-42B6-A0ED-CDA02F2136FA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Nature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78991B-CB2A-4EFB-A599-1217A2BAA853}"/>
              </a:ext>
            </a:extLst>
          </p:cNvPr>
          <p:cNvSpPr/>
          <p:nvPr/>
        </p:nvSpPr>
        <p:spPr>
          <a:xfrm>
            <a:off x="4686261" y="164933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Days of the Week</a:t>
            </a:r>
          </a:p>
        </p:txBody>
      </p:sp>
      <p:pic>
        <p:nvPicPr>
          <p:cNvPr id="45" name="Picture 16">
            <a:extLst>
              <a:ext uri="{FF2B5EF4-FFF2-40B4-BE49-F238E27FC236}">
                <a16:creationId xmlns:a16="http://schemas.microsoft.com/office/drawing/2014/main" id="{D272C604-A4DF-4AB5-9238-E305EDFF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9" y="3362666"/>
            <a:ext cx="2223695" cy="224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86470825-051F-4E1D-B537-FBB68754F9D5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E72951-8897-4DC5-AA58-B0E4AE1F5245}"/>
              </a:ext>
            </a:extLst>
          </p:cNvPr>
          <p:cNvGrpSpPr/>
          <p:nvPr/>
        </p:nvGrpSpPr>
        <p:grpSpPr>
          <a:xfrm>
            <a:off x="7985908" y="921373"/>
            <a:ext cx="2672814" cy="2212825"/>
            <a:chOff x="7985908" y="921373"/>
            <a:chExt cx="2672814" cy="2212825"/>
          </a:xfrm>
        </p:grpSpPr>
        <p:pic>
          <p:nvPicPr>
            <p:cNvPr id="107" name="Picture 4" descr="1,000+ Best Free Clip Art Images, Flower, Borders &amp; More - Pixabay">
              <a:extLst>
                <a:ext uri="{FF2B5EF4-FFF2-40B4-BE49-F238E27FC236}">
                  <a16:creationId xmlns:a16="http://schemas.microsoft.com/office/drawing/2014/main" id="{FE53567B-3D3A-44CD-95C0-94C552D8A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" t="104" r="92" b="31054"/>
            <a:stretch/>
          </p:blipFill>
          <p:spPr bwMode="auto">
            <a:xfrm>
              <a:off x="7985908" y="921373"/>
              <a:ext cx="2672814" cy="22128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297924E-5C29-450A-BD83-704837B436DE}"/>
                </a:ext>
              </a:extLst>
            </p:cNvPr>
            <p:cNvSpPr txBox="1"/>
            <p:nvPr/>
          </p:nvSpPr>
          <p:spPr>
            <a:xfrm>
              <a:off x="8432811" y="2401588"/>
              <a:ext cx="2010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সপ্তাহে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সাত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+mj-lt"/>
                  <a:cs typeface="Ekushey Godhuli" panose="03080603080002020207" pitchFamily="66"/>
                </a:rPr>
                <a:t>দিন</a:t>
              </a:r>
              <a:endParaRPr lang="en-US" sz="2000" dirty="0">
                <a:solidFill>
                  <a:schemeClr val="bg1"/>
                </a:solidFill>
                <a:latin typeface="+mj-lt"/>
                <a:cs typeface="Ekushey Godhuli" panose="03080603080002020207" pitchFamily="66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429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nk Royal Chair Seat Vector Clipart image - Free stock photo ...">
            <a:extLst>
              <a:ext uri="{FF2B5EF4-FFF2-40B4-BE49-F238E27FC236}">
                <a16:creationId xmlns:a16="http://schemas.microsoft.com/office/drawing/2014/main" id="{F91D86AD-227E-4F85-82D5-561B8A22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6" y="3096666"/>
            <a:ext cx="2272404" cy="24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2ADD1EDD-C143-4175-9AEB-BD88AEA0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6763" y="337896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39F73C-8527-4F50-92C7-4AA03395BFE2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B2F29-0B25-48D4-A6FC-6E2A71FDC05B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DE7ABBF-2E74-4399-858E-32427DDB5AB5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D1F94-651C-47DA-B1D3-FE2A0B5E8423}"/>
              </a:ext>
            </a:extLst>
          </p:cNvPr>
          <p:cNvGrpSpPr/>
          <p:nvPr/>
        </p:nvGrpSpPr>
        <p:grpSpPr>
          <a:xfrm>
            <a:off x="2658244" y="2612737"/>
            <a:ext cx="1049783" cy="967855"/>
            <a:chOff x="5097563" y="5420371"/>
            <a:chExt cx="1413862" cy="9678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A34FF-6EC3-4613-8B63-8FC273841302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DA5575E-7988-4424-8CEB-5A7C1490E0D4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918D79DA-F567-42B8-8D3A-229E4BCA1906}"/>
              </a:ext>
            </a:extLst>
          </p:cNvPr>
          <p:cNvSpPr/>
          <p:nvPr/>
        </p:nvSpPr>
        <p:spPr>
          <a:xfrm>
            <a:off x="246156" y="1078661"/>
            <a:ext cx="1964781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</a:p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1EE6D4-6323-4932-A6C5-FBEEF9AC54CE}"/>
              </a:ext>
            </a:extLst>
          </p:cNvPr>
          <p:cNvSpPr/>
          <p:nvPr/>
        </p:nvSpPr>
        <p:spPr>
          <a:xfrm>
            <a:off x="9377899" y="51663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46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9AC9F988-60C4-4DAD-BD9E-7096CF81D39A}"/>
              </a:ext>
            </a:extLst>
          </p:cNvPr>
          <p:cNvSpPr/>
          <p:nvPr/>
        </p:nvSpPr>
        <p:spPr>
          <a:xfrm>
            <a:off x="319925" y="892948"/>
            <a:ext cx="205478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Things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Outside house</a:t>
            </a:r>
          </a:p>
        </p:txBody>
      </p:sp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2ADD1EDD-C143-4175-9AEB-BD88AEA0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6763" y="337896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39F73C-8527-4F50-92C7-4AA03395BFE2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B2F29-0B25-48D4-A6FC-6E2A71FDC05B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DE7ABBF-2E74-4399-858E-32427DDB5AB5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B70B55-67F6-4DA3-8850-AB5B5B9D2C01}"/>
              </a:ext>
            </a:extLst>
          </p:cNvPr>
          <p:cNvSpPr/>
          <p:nvPr/>
        </p:nvSpPr>
        <p:spPr>
          <a:xfrm>
            <a:off x="9393084" y="493438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D1F94-651C-47DA-B1D3-FE2A0B5E8423}"/>
              </a:ext>
            </a:extLst>
          </p:cNvPr>
          <p:cNvGrpSpPr/>
          <p:nvPr/>
        </p:nvGrpSpPr>
        <p:grpSpPr>
          <a:xfrm>
            <a:off x="2658244" y="2612737"/>
            <a:ext cx="1049783" cy="967855"/>
            <a:chOff x="5097563" y="5420371"/>
            <a:chExt cx="1413862" cy="9678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A34FF-6EC3-4613-8B63-8FC273841302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DA5575E-7988-4424-8CEB-5A7C1490E0D4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10" descr="Car Vehicle Automobile One - Free vector graphic on Pixabay">
            <a:extLst>
              <a:ext uri="{FF2B5EF4-FFF2-40B4-BE49-F238E27FC236}">
                <a16:creationId xmlns:a16="http://schemas.microsoft.com/office/drawing/2014/main" id="{0076B7DE-A31A-40B9-94C3-126175CF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5" y="2853584"/>
            <a:ext cx="2393658" cy="11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62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2ADD1EDD-C143-4175-9AEB-BD88AEA0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6763" y="337896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39F73C-8527-4F50-92C7-4AA03395BFE2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B2F29-0B25-48D4-A6FC-6E2A71FDC05B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DE7ABBF-2E74-4399-858E-32427DDB5AB5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D1F94-651C-47DA-B1D3-FE2A0B5E8423}"/>
              </a:ext>
            </a:extLst>
          </p:cNvPr>
          <p:cNvGrpSpPr/>
          <p:nvPr/>
        </p:nvGrpSpPr>
        <p:grpSpPr>
          <a:xfrm>
            <a:off x="2658244" y="2612737"/>
            <a:ext cx="1049783" cy="967855"/>
            <a:chOff x="5097563" y="5420371"/>
            <a:chExt cx="1413862" cy="9678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A34FF-6EC3-4613-8B63-8FC273841302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DA5575E-7988-4424-8CEB-5A7C1490E0D4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918D79DA-F567-42B8-8D3A-229E4BCA1906}"/>
              </a:ext>
            </a:extLst>
          </p:cNvPr>
          <p:cNvSpPr/>
          <p:nvPr/>
        </p:nvSpPr>
        <p:spPr>
          <a:xfrm>
            <a:off x="246156" y="1078661"/>
            <a:ext cx="1964781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ঘরের</a:t>
            </a:r>
          </a:p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বাইরে</a:t>
            </a:r>
          </a:p>
        </p:txBody>
      </p:sp>
      <p:pic>
        <p:nvPicPr>
          <p:cNvPr id="4" name="Picture 10" descr="Car Vehicle Automobile One - Free vector graphic on Pixabay">
            <a:extLst>
              <a:ext uri="{FF2B5EF4-FFF2-40B4-BE49-F238E27FC236}">
                <a16:creationId xmlns:a16="http://schemas.microsoft.com/office/drawing/2014/main" id="{3862C006-A1F1-4EF3-94D8-3E0D861C0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5" y="2853584"/>
            <a:ext cx="2393658" cy="11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98CF9E-4343-45EA-A4DA-444F23989A77}"/>
              </a:ext>
            </a:extLst>
          </p:cNvPr>
          <p:cNvSpPr/>
          <p:nvPr/>
        </p:nvSpPr>
        <p:spPr>
          <a:xfrm>
            <a:off x="9377899" y="51663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0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C46DFB9-2EC7-4DA2-A624-FBFE4A7CB149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Food</a:t>
            </a:r>
          </a:p>
        </p:txBody>
      </p:sp>
      <p:pic>
        <p:nvPicPr>
          <p:cNvPr id="3" name="Picture 20" descr="Public Domain Clip Art Image | Fast Food, Lunch-Dinner, Chicken Burger |  ID: 13529345425953 | PublicDomainFiles.com">
            <a:extLst>
              <a:ext uri="{FF2B5EF4-FFF2-40B4-BE49-F238E27FC236}">
                <a16:creationId xmlns:a16="http://schemas.microsoft.com/office/drawing/2014/main" id="{7288973C-04B2-4DC3-A44B-E29C66BA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1" y="517534"/>
            <a:ext cx="2648127" cy="22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65FB2FEF-3067-42FF-9268-18BA3A03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66992" y="520962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1519A42-EBAB-40A2-8211-165CA76CA0D5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CCBB3A-0A66-4578-A35C-599E2C92AA76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AFE45F5-A34B-41CC-9D5A-F3DD41DA7151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6F8747-4C7C-442C-A73C-93F34F27873C}"/>
              </a:ext>
            </a:extLst>
          </p:cNvPr>
          <p:cNvGrpSpPr/>
          <p:nvPr/>
        </p:nvGrpSpPr>
        <p:grpSpPr>
          <a:xfrm>
            <a:off x="2981267" y="2535188"/>
            <a:ext cx="1049783" cy="967855"/>
            <a:chOff x="5097563" y="5420371"/>
            <a:chExt cx="1413862" cy="9678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6FD181-289F-45BD-A63A-56BC2BD0E469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763232D-E4EC-46D9-A158-88D75218CF1B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4117CA-6946-4213-B894-F907A882206F}"/>
              </a:ext>
            </a:extLst>
          </p:cNvPr>
          <p:cNvSpPr/>
          <p:nvPr/>
        </p:nvSpPr>
        <p:spPr>
          <a:xfrm>
            <a:off x="9393084" y="493438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188166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C46DFB9-2EC7-4DA2-A624-FBFE4A7CB149}"/>
              </a:ext>
            </a:extLst>
          </p:cNvPr>
          <p:cNvSpPr/>
          <p:nvPr/>
        </p:nvSpPr>
        <p:spPr>
          <a:xfrm>
            <a:off x="358345" y="2813958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খাবার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3" name="Picture 20" descr="Public Domain Clip Art Image | Fast Food, Lunch-Dinner, Chicken Burger |  ID: 13529345425953 | PublicDomainFiles.com">
            <a:extLst>
              <a:ext uri="{FF2B5EF4-FFF2-40B4-BE49-F238E27FC236}">
                <a16:creationId xmlns:a16="http://schemas.microsoft.com/office/drawing/2014/main" id="{7288973C-04B2-4DC3-A44B-E29C66BA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1" y="517534"/>
            <a:ext cx="2648127" cy="22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Daisy decorative frame vector clip art | Free SVG">
            <a:extLst>
              <a:ext uri="{FF2B5EF4-FFF2-40B4-BE49-F238E27FC236}">
                <a16:creationId xmlns:a16="http://schemas.microsoft.com/office/drawing/2014/main" id="{65FB2FEF-3067-42FF-9268-18BA3A03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66992" y="520962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1519A42-EBAB-40A2-8211-165CA76CA0D5}"/>
              </a:ext>
            </a:extLst>
          </p:cNvPr>
          <p:cNvGrpSpPr/>
          <p:nvPr/>
        </p:nvGrpSpPr>
        <p:grpSpPr>
          <a:xfrm>
            <a:off x="8579409" y="2612738"/>
            <a:ext cx="1049783" cy="967855"/>
            <a:chOff x="4959131" y="5438832"/>
            <a:chExt cx="1413862" cy="9678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CCBB3A-0A66-4578-A35C-599E2C92AA76}"/>
                </a:ext>
              </a:extLst>
            </p:cNvPr>
            <p:cNvSpPr/>
            <p:nvPr/>
          </p:nvSpPr>
          <p:spPr>
            <a:xfrm>
              <a:off x="4959131" y="543883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AFE45F5-A34B-41CC-9D5A-F3DD41DA7151}"/>
                </a:ext>
              </a:extLst>
            </p:cNvPr>
            <p:cNvSpPr/>
            <p:nvPr/>
          </p:nvSpPr>
          <p:spPr>
            <a:xfrm rot="19888654">
              <a:off x="5368690" y="5604666"/>
              <a:ext cx="654764" cy="481089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6F8747-4C7C-442C-A73C-93F34F27873C}"/>
              </a:ext>
            </a:extLst>
          </p:cNvPr>
          <p:cNvGrpSpPr/>
          <p:nvPr/>
        </p:nvGrpSpPr>
        <p:grpSpPr>
          <a:xfrm>
            <a:off x="2981267" y="2535188"/>
            <a:ext cx="1049783" cy="967855"/>
            <a:chOff x="5097563" y="5420371"/>
            <a:chExt cx="1413862" cy="9678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6FD181-289F-45BD-A63A-56BC2BD0E469}"/>
                </a:ext>
              </a:extLst>
            </p:cNvPr>
            <p:cNvSpPr/>
            <p:nvPr/>
          </p:nvSpPr>
          <p:spPr>
            <a:xfrm>
              <a:off x="5097563" y="5420371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763232D-E4EC-46D9-A158-88D75218CF1B}"/>
                </a:ext>
              </a:extLst>
            </p:cNvPr>
            <p:cNvSpPr/>
            <p:nvPr/>
          </p:nvSpPr>
          <p:spPr>
            <a:xfrm rot="16200000">
              <a:off x="5422983" y="5580329"/>
              <a:ext cx="486158" cy="647937"/>
            </a:xfrm>
            <a:prstGeom prst="triangle">
              <a:avLst>
                <a:gd name="adj" fmla="val 57162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4E1992-1186-4BDE-8CE9-2E2AC6E1BB9B}"/>
              </a:ext>
            </a:extLst>
          </p:cNvPr>
          <p:cNvSpPr/>
          <p:nvPr/>
        </p:nvSpPr>
        <p:spPr>
          <a:xfrm>
            <a:off x="9377899" y="516634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খেলা</a:t>
            </a:r>
            <a:endParaRPr lang="en-US" sz="2400" b="1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49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C46DFB9-2EC7-4DA2-A624-FBFE4A7CB149}"/>
              </a:ext>
            </a:extLst>
          </p:cNvPr>
          <p:cNvSpPr/>
          <p:nvPr/>
        </p:nvSpPr>
        <p:spPr>
          <a:xfrm>
            <a:off x="189297" y="2045554"/>
            <a:ext cx="1914325" cy="2018002"/>
          </a:xfrm>
          <a:prstGeom prst="verticalScroll">
            <a:avLst/>
          </a:prstGeom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Family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8" descr="Stick Figure Family Vector Clip Art | Free SVG">
            <a:extLst>
              <a:ext uri="{FF2B5EF4-FFF2-40B4-BE49-F238E27FC236}">
                <a16:creationId xmlns:a16="http://schemas.microsoft.com/office/drawing/2014/main" id="{D0B09306-6172-4FC3-A44B-276FD90AA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9381"/>
          <a:stretch/>
        </p:blipFill>
        <p:spPr bwMode="auto">
          <a:xfrm>
            <a:off x="407653" y="3590364"/>
            <a:ext cx="1833805" cy="17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tick Figure Family Vector Clip Art | Free SVG">
            <a:extLst>
              <a:ext uri="{FF2B5EF4-FFF2-40B4-BE49-F238E27FC236}">
                <a16:creationId xmlns:a16="http://schemas.microsoft.com/office/drawing/2014/main" id="{765959A3-BBF7-46DC-8188-821589058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4"/>
          <a:stretch/>
        </p:blipFill>
        <p:spPr bwMode="auto">
          <a:xfrm>
            <a:off x="683879" y="529224"/>
            <a:ext cx="1718467" cy="17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Daisy decorative frame vector clip art | Free SVG">
            <a:extLst>
              <a:ext uri="{FF2B5EF4-FFF2-40B4-BE49-F238E27FC236}">
                <a16:creationId xmlns:a16="http://schemas.microsoft.com/office/drawing/2014/main" id="{4A23923B-D03C-40B0-9033-00D9D284B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22389" y="46702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EC6F2FA-9F70-4A1B-86EB-2FC90FDE5A9F}"/>
              </a:ext>
            </a:extLst>
          </p:cNvPr>
          <p:cNvGrpSpPr/>
          <p:nvPr/>
        </p:nvGrpSpPr>
        <p:grpSpPr>
          <a:xfrm>
            <a:off x="4330778" y="5294301"/>
            <a:ext cx="1413862" cy="967855"/>
            <a:chOff x="5245269" y="5438833"/>
            <a:chExt cx="1413862" cy="9678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09AA93-982F-4D16-9DE8-C969045A554C}"/>
                </a:ext>
              </a:extLst>
            </p:cNvPr>
            <p:cNvSpPr/>
            <p:nvPr/>
          </p:nvSpPr>
          <p:spPr>
            <a:xfrm>
              <a:off x="5245269" y="5438833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7D8400B-2438-4C49-92FC-BEB218115B8D}"/>
                </a:ext>
              </a:extLst>
            </p:cNvPr>
            <p:cNvSpPr/>
            <p:nvPr/>
          </p:nvSpPr>
          <p:spPr>
            <a:xfrm rot="19888654">
              <a:off x="5640081" y="5617476"/>
              <a:ext cx="484094" cy="461042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F8D770-B855-418B-96B2-2EC0FF0DD8AD}"/>
              </a:ext>
            </a:extLst>
          </p:cNvPr>
          <p:cNvGrpSpPr/>
          <p:nvPr/>
        </p:nvGrpSpPr>
        <p:grpSpPr>
          <a:xfrm>
            <a:off x="6662606" y="5294301"/>
            <a:ext cx="1413862" cy="967855"/>
            <a:chOff x="6716395" y="5432612"/>
            <a:chExt cx="1413862" cy="96785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D1BC09-0A44-4031-9ECC-B643FA9513A5}"/>
                </a:ext>
              </a:extLst>
            </p:cNvPr>
            <p:cNvSpPr/>
            <p:nvPr/>
          </p:nvSpPr>
          <p:spPr>
            <a:xfrm>
              <a:off x="6716395" y="5432612"/>
              <a:ext cx="1413862" cy="96785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4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8EDE9-3C8B-4DB8-B858-AE987C3F52FE}"/>
                </a:ext>
              </a:extLst>
            </p:cNvPr>
            <p:cNvSpPr/>
            <p:nvPr/>
          </p:nvSpPr>
          <p:spPr>
            <a:xfrm>
              <a:off x="7246044" y="5709236"/>
              <a:ext cx="107576" cy="4506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8F4EF8-73A0-4C16-B42E-4F955B70CF2A}"/>
                </a:ext>
              </a:extLst>
            </p:cNvPr>
            <p:cNvSpPr/>
            <p:nvPr/>
          </p:nvSpPr>
          <p:spPr>
            <a:xfrm>
              <a:off x="7423326" y="5709236"/>
              <a:ext cx="107576" cy="4506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D6B4AE-6330-49E8-B6CA-6714D5B78275}"/>
              </a:ext>
            </a:extLst>
          </p:cNvPr>
          <p:cNvSpPr/>
          <p:nvPr/>
        </p:nvSpPr>
        <p:spPr>
          <a:xfrm>
            <a:off x="9393084" y="4934388"/>
            <a:ext cx="1174298" cy="847573"/>
          </a:xfrm>
          <a:prstGeom prst="roundRect">
            <a:avLst/>
          </a:prstGeom>
          <a:solidFill>
            <a:srgbClr val="21879F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38100">
            <a:bevelT w="101600" h="1016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412067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A02EA7B-3921-4662-ADE7-75D9A871E97C}"/>
              </a:ext>
            </a:extLst>
          </p:cNvPr>
          <p:cNvSpPr/>
          <p:nvPr/>
        </p:nvSpPr>
        <p:spPr>
          <a:xfrm>
            <a:off x="5988938" y="5090478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909CE66-9DAD-4BD2-938D-4C93E0E4C1B0}"/>
              </a:ext>
            </a:extLst>
          </p:cNvPr>
          <p:cNvSpPr/>
          <p:nvPr/>
        </p:nvSpPr>
        <p:spPr>
          <a:xfrm>
            <a:off x="5988938" y="2515556"/>
            <a:ext cx="970715" cy="545106"/>
          </a:xfrm>
          <a:prstGeom prst="roundRect">
            <a:avLst>
              <a:gd name="adj" fmla="val 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9" y="625878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8E552D-63CF-4786-847C-4E9613EB8D4D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Body Parts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EA1087-7F72-4E45-853D-23B0B5B73AF6}"/>
              </a:ext>
            </a:extLst>
          </p:cNvPr>
          <p:cNvSpPr/>
          <p:nvPr/>
        </p:nvSpPr>
        <p:spPr>
          <a:xfrm>
            <a:off x="4512090" y="1183889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Family</a:t>
            </a:r>
          </a:p>
        </p:txBody>
      </p:sp>
      <p:pic>
        <p:nvPicPr>
          <p:cNvPr id="1032" name="Picture 8" descr="Stick Figure Family Vector Clip Art | Free SVG">
            <a:extLst>
              <a:ext uri="{FF2B5EF4-FFF2-40B4-BE49-F238E27FC236}">
                <a16:creationId xmlns:a16="http://schemas.microsoft.com/office/drawing/2014/main" id="{2AD74AA8-967D-4157-A060-E3501B1F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6" y="1387151"/>
            <a:ext cx="3545442" cy="172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-ray,anatomy,bone,medical,skeleton - free image from needpix.com">
            <a:extLst>
              <a:ext uri="{FF2B5EF4-FFF2-40B4-BE49-F238E27FC236}">
                <a16:creationId xmlns:a16="http://schemas.microsoft.com/office/drawing/2014/main" id="{BF42007F-0454-42E9-BA80-ED966654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82" y="3433396"/>
            <a:ext cx="1685923" cy="24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4F1B5999-C079-4955-92D1-62AF318C4026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63476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0887CA6-8387-4913-A0D0-2B51116A7C6D}"/>
              </a:ext>
            </a:extLst>
          </p:cNvPr>
          <p:cNvSpPr/>
          <p:nvPr/>
        </p:nvSpPr>
        <p:spPr>
          <a:xfrm>
            <a:off x="5702430" y="531273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1A00D35-7B40-413F-8E86-9364887B7E68}"/>
              </a:ext>
            </a:extLst>
          </p:cNvPr>
          <p:cNvSpPr/>
          <p:nvPr/>
        </p:nvSpPr>
        <p:spPr>
          <a:xfrm>
            <a:off x="5726534" y="306633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2E2ED5-D63E-40C6-A2B9-5CCAB6E3375E}"/>
              </a:ext>
            </a:extLst>
          </p:cNvPr>
          <p:cNvSpPr/>
          <p:nvPr/>
        </p:nvSpPr>
        <p:spPr>
          <a:xfrm>
            <a:off x="4477139" y="1788876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Opposites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C51A0-DF55-4A3F-8917-E4AD976B2216}"/>
              </a:ext>
            </a:extLst>
          </p:cNvPr>
          <p:cNvGrpSpPr/>
          <p:nvPr/>
        </p:nvGrpSpPr>
        <p:grpSpPr>
          <a:xfrm>
            <a:off x="7456971" y="1056257"/>
            <a:ext cx="2277359" cy="2262599"/>
            <a:chOff x="8012133" y="1648762"/>
            <a:chExt cx="1881208" cy="1978039"/>
          </a:xfrm>
        </p:grpSpPr>
        <p:pic>
          <p:nvPicPr>
            <p:cNvPr id="46" name="Picture 4" descr="Vector clip art of orange cup of coffee with saucer | Public domain vectors">
              <a:extLst>
                <a:ext uri="{FF2B5EF4-FFF2-40B4-BE49-F238E27FC236}">
                  <a16:creationId xmlns:a16="http://schemas.microsoft.com/office/drawing/2014/main" id="{7AF4015B-E4A9-463B-8F69-81CBE8C4E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133" y="2203128"/>
              <a:ext cx="1355584" cy="142367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Ice Cream Clipart Free Stock Photo - Public Domain Pictures">
              <a:extLst>
                <a:ext uri="{FF2B5EF4-FFF2-40B4-BE49-F238E27FC236}">
                  <a16:creationId xmlns:a16="http://schemas.microsoft.com/office/drawing/2014/main" id="{5652CA8C-C8AF-4925-9B65-3924D41F5C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1" r="26649"/>
            <a:stretch/>
          </p:blipFill>
          <p:spPr bwMode="auto">
            <a:xfrm>
              <a:off x="8842092" y="1648762"/>
              <a:ext cx="1051249" cy="17254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7CCC7F-36B9-4FA6-9D71-319629BA7C7D}"/>
              </a:ext>
            </a:extLst>
          </p:cNvPr>
          <p:cNvSpPr/>
          <p:nvPr/>
        </p:nvSpPr>
        <p:spPr>
          <a:xfrm>
            <a:off x="4477139" y="4016460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Food</a:t>
            </a:r>
          </a:p>
        </p:txBody>
      </p:sp>
      <p:pic>
        <p:nvPicPr>
          <p:cNvPr id="1044" name="Picture 20" descr="Public Domain Clip Art Image | Fast Food, Lunch-Dinner, Chicken Burger |  ID: 13529345425953 | PublicDomainFiles.com">
            <a:extLst>
              <a:ext uri="{FF2B5EF4-FFF2-40B4-BE49-F238E27FC236}">
                <a16:creationId xmlns:a16="http://schemas.microsoft.com/office/drawing/2014/main" id="{D2652DFF-56F4-44F8-9D15-8EBDF248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2" y="3732143"/>
            <a:ext cx="1660329" cy="14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EAD1A99-D9D2-43A8-B685-857D3CA4FBD8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47471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8F38-1F9D-4409-9F99-28461B0F8882}"/>
              </a:ext>
            </a:extLst>
          </p:cNvPr>
          <p:cNvSpPr/>
          <p:nvPr/>
        </p:nvSpPr>
        <p:spPr>
          <a:xfrm>
            <a:off x="5610641" y="3836773"/>
            <a:ext cx="970715" cy="545106"/>
          </a:xfrm>
          <a:prstGeom prst="roundRect">
            <a:avLst>
              <a:gd name="adj" fmla="val 2009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9AC8FB1F-1E8D-433C-B1C5-F7FE24A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73" y="1537440"/>
            <a:ext cx="1975174" cy="19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977123-FD94-49A4-BE99-B544284FA64A}"/>
              </a:ext>
            </a:extLst>
          </p:cNvPr>
          <p:cNvSpPr/>
          <p:nvPr/>
        </p:nvSpPr>
        <p:spPr>
          <a:xfrm>
            <a:off x="4252741" y="2501735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7910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5" y="219320"/>
            <a:ext cx="3427151" cy="3633008"/>
            <a:chOff x="8029920" y="2610830"/>
            <a:chExt cx="3075190" cy="2775400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</a:p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শব্দভান্ডার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196" y="2610830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C726B4-FE70-48F0-BB87-67B71C5CA4EA}"/>
              </a:ext>
            </a:extLst>
          </p:cNvPr>
          <p:cNvSpPr/>
          <p:nvPr/>
        </p:nvSpPr>
        <p:spPr>
          <a:xfrm>
            <a:off x="5748465" y="4997786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FE6A8D-31E6-4629-AF50-6F3F073F93E2}"/>
              </a:ext>
            </a:extLst>
          </p:cNvPr>
          <p:cNvSpPr/>
          <p:nvPr/>
        </p:nvSpPr>
        <p:spPr>
          <a:xfrm>
            <a:off x="4593758" y="373165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BB5F802-AA71-4335-9B00-4346AF438C7C}"/>
              </a:ext>
            </a:extLst>
          </p:cNvPr>
          <p:cNvSpPr/>
          <p:nvPr/>
        </p:nvSpPr>
        <p:spPr>
          <a:xfrm>
            <a:off x="4502547" y="1315108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আমার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জিনিস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871269" y="0"/>
            <a:ext cx="177465" cy="39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06C896-53DC-4440-92E6-38E891C30D2F}"/>
              </a:ext>
            </a:extLst>
          </p:cNvPr>
          <p:cNvSpPr/>
          <p:nvPr/>
        </p:nvSpPr>
        <p:spPr>
          <a:xfrm>
            <a:off x="5692177" y="257941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r>
              <a:rPr lang="en-US" sz="2800" b="1" dirty="0"/>
              <a:t> </a:t>
            </a:r>
            <a:endParaRPr lang="en-US" sz="24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3F9824-A0E6-4CF2-BCE6-BFD533EAD56B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ED7F70-4E5C-4394-B8CD-88F38987508C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9F46BE-20BE-403E-960F-B27C61D9ABCF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8" descr="Pink Royal Chair Seat Vector Clipart image - Free stock photo ...">
            <a:extLst>
              <a:ext uri="{FF2B5EF4-FFF2-40B4-BE49-F238E27FC236}">
                <a16:creationId xmlns:a16="http://schemas.microsoft.com/office/drawing/2014/main" id="{6765FBBB-0C02-4483-89F5-7C0D6A11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093" y="3254613"/>
            <a:ext cx="1868143" cy="20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FA93A1F-C0BF-4340-8922-C4C152E73B74}"/>
              </a:ext>
            </a:extLst>
          </p:cNvPr>
          <p:cNvGrpSpPr/>
          <p:nvPr/>
        </p:nvGrpSpPr>
        <p:grpSpPr>
          <a:xfrm>
            <a:off x="7596639" y="1315108"/>
            <a:ext cx="1489528" cy="1382179"/>
            <a:chOff x="7596639" y="1315108"/>
            <a:chExt cx="1489528" cy="1382179"/>
          </a:xfrm>
        </p:grpSpPr>
        <p:pic>
          <p:nvPicPr>
            <p:cNvPr id="24" name="Picture 16" descr="Public Domain Clip Art Image | Baseball cap | ID: 13546033212609 ...">
              <a:extLst>
                <a:ext uri="{FF2B5EF4-FFF2-40B4-BE49-F238E27FC236}">
                  <a16:creationId xmlns:a16="http://schemas.microsoft.com/office/drawing/2014/main" id="{68018F00-94CB-4781-A357-DDD388DBB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546" y="1315108"/>
              <a:ext cx="1459621" cy="106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omb Red Barber - Free vector graphic on Pixabay">
              <a:extLst>
                <a:ext uri="{FF2B5EF4-FFF2-40B4-BE49-F238E27FC236}">
                  <a16:creationId xmlns:a16="http://schemas.microsoft.com/office/drawing/2014/main" id="{70D25119-6E34-4ABA-A457-523F97D39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9211">
              <a:off x="7596639" y="2042330"/>
              <a:ext cx="1230180" cy="65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174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5" y="219320"/>
            <a:ext cx="3427151" cy="3633008"/>
            <a:chOff x="8029920" y="2610830"/>
            <a:chExt cx="3075190" cy="2775400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</a:p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শব্দভান্ডার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196" y="2610830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C726B4-FE70-48F0-BB87-67B71C5CA4EA}"/>
              </a:ext>
            </a:extLst>
          </p:cNvPr>
          <p:cNvSpPr/>
          <p:nvPr/>
        </p:nvSpPr>
        <p:spPr>
          <a:xfrm>
            <a:off x="5748465" y="4997786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FE6A8D-31E6-4629-AF50-6F3F073F93E2}"/>
              </a:ext>
            </a:extLst>
          </p:cNvPr>
          <p:cNvSpPr/>
          <p:nvPr/>
        </p:nvSpPr>
        <p:spPr>
          <a:xfrm>
            <a:off x="4593758" y="373165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রঙ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ও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আকার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BB5F802-AA71-4335-9B00-4346AF438C7C}"/>
              </a:ext>
            </a:extLst>
          </p:cNvPr>
          <p:cNvSpPr/>
          <p:nvPr/>
        </p:nvSpPr>
        <p:spPr>
          <a:xfrm>
            <a:off x="4502547" y="1315108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বাড়ির বাইরে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871269" y="0"/>
            <a:ext cx="177465" cy="39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pic>
        <p:nvPicPr>
          <p:cNvPr id="1028" name="Picture 4" descr="Pencil Colors Colored - Free vector graphic on Pixabay">
            <a:extLst>
              <a:ext uri="{FF2B5EF4-FFF2-40B4-BE49-F238E27FC236}">
                <a16:creationId xmlns:a16="http://schemas.microsoft.com/office/drawing/2014/main" id="{9EE38584-60AB-4674-BF0B-BD44232E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86" y="4089262"/>
            <a:ext cx="2667600" cy="1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5A2C6-5F9E-4042-B8CC-01CDA84C2921}"/>
              </a:ext>
            </a:extLst>
          </p:cNvPr>
          <p:cNvGrpSpPr/>
          <p:nvPr/>
        </p:nvGrpSpPr>
        <p:grpSpPr>
          <a:xfrm>
            <a:off x="7847389" y="850887"/>
            <a:ext cx="2668209" cy="1890742"/>
            <a:chOff x="8713929" y="1084930"/>
            <a:chExt cx="1833035" cy="1242305"/>
          </a:xfrm>
        </p:grpSpPr>
        <p:pic>
          <p:nvPicPr>
            <p:cNvPr id="2" name="Picture 4" descr="House Clip Art - Free vector graphic on Pixabay">
              <a:extLst>
                <a:ext uri="{FF2B5EF4-FFF2-40B4-BE49-F238E27FC236}">
                  <a16:creationId xmlns:a16="http://schemas.microsoft.com/office/drawing/2014/main" id="{CBFD038D-6EF5-4D71-9CDB-565C99F57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929" y="1084930"/>
              <a:ext cx="942667" cy="122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ar Vehicle Automobile One - Free vector graphic on Pixabay">
              <a:extLst>
                <a:ext uri="{FF2B5EF4-FFF2-40B4-BE49-F238E27FC236}">
                  <a16:creationId xmlns:a16="http://schemas.microsoft.com/office/drawing/2014/main" id="{75C21C46-77E1-4A76-A716-44E35B83C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4297" y="1854919"/>
              <a:ext cx="942667" cy="472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06C896-53DC-4440-92E6-38E891C30D2F}"/>
              </a:ext>
            </a:extLst>
          </p:cNvPr>
          <p:cNvSpPr/>
          <p:nvPr/>
        </p:nvSpPr>
        <p:spPr>
          <a:xfrm>
            <a:off x="5692177" y="257941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r>
              <a:rPr lang="en-US" sz="2800" b="1" dirty="0"/>
              <a:t> </a:t>
            </a:r>
            <a:endParaRPr lang="en-US" sz="24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3F9824-A0E6-4CF2-BCE6-BFD533EAD56B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ED7F70-4E5C-4394-B8CD-88F38987508C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9F46BE-20BE-403E-960F-B27C61D9ABCF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6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51131048-43DD-4219-A1EB-5407F98CB368}"/>
              </a:ext>
            </a:extLst>
          </p:cNvPr>
          <p:cNvSpPr/>
          <p:nvPr/>
        </p:nvSpPr>
        <p:spPr>
          <a:xfrm>
            <a:off x="96048" y="1084268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A02EA7B-3921-4662-ADE7-75D9A871E97C}"/>
              </a:ext>
            </a:extLst>
          </p:cNvPr>
          <p:cNvSpPr/>
          <p:nvPr/>
        </p:nvSpPr>
        <p:spPr>
          <a:xfrm>
            <a:off x="5988938" y="5090478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8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909CE66-9DAD-4BD2-938D-4C93E0E4C1B0}"/>
              </a:ext>
            </a:extLst>
          </p:cNvPr>
          <p:cNvSpPr/>
          <p:nvPr/>
        </p:nvSpPr>
        <p:spPr>
          <a:xfrm>
            <a:off x="5988938" y="2515556"/>
            <a:ext cx="970715" cy="545106"/>
          </a:xfrm>
          <a:prstGeom prst="roundRect">
            <a:avLst>
              <a:gd name="adj" fmla="val 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9" y="625878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8E552D-63CF-4786-847C-4E9613EB8D4D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নিজের শরীর চেনো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EA1087-7F72-4E45-853D-23B0B5B73AF6}"/>
              </a:ext>
            </a:extLst>
          </p:cNvPr>
          <p:cNvSpPr/>
          <p:nvPr/>
        </p:nvSpPr>
        <p:spPr>
          <a:xfrm>
            <a:off x="4512090" y="1183889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পরিবার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1032" name="Picture 8" descr="Stick Figure Family Vector Clip Art | Free SVG">
            <a:extLst>
              <a:ext uri="{FF2B5EF4-FFF2-40B4-BE49-F238E27FC236}">
                <a16:creationId xmlns:a16="http://schemas.microsoft.com/office/drawing/2014/main" id="{2AD74AA8-967D-4157-A060-E3501B1F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6" y="1387151"/>
            <a:ext cx="3545442" cy="172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-ray,anatomy,bone,medical,skeleton - free image from needpix.com">
            <a:extLst>
              <a:ext uri="{FF2B5EF4-FFF2-40B4-BE49-F238E27FC236}">
                <a16:creationId xmlns:a16="http://schemas.microsoft.com/office/drawing/2014/main" id="{BF42007F-0454-42E9-BA80-ED966654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82" y="3433396"/>
            <a:ext cx="1685923" cy="24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C7A46E1-4E51-422F-B997-7F4CFA039453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CF695F-A4DA-4DED-8895-ACBD44E9DEBA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33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6068</TotalTime>
  <Words>386</Words>
  <Application>Microsoft Office PowerPoint</Application>
  <PresentationFormat>Widescreen</PresentationFormat>
  <Paragraphs>266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61</cp:revision>
  <dcterms:created xsi:type="dcterms:W3CDTF">2020-07-21T12:20:19Z</dcterms:created>
  <dcterms:modified xsi:type="dcterms:W3CDTF">2021-03-30T11:57:06Z</dcterms:modified>
</cp:coreProperties>
</file>