
<file path=[Content_Types].xml><?xml version="1.0" encoding="utf-8"?>
<Types xmlns="http://schemas.openxmlformats.org/package/2006/content-types">
  <Default Extension="gif" ContentType="image/gif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6" r:id="rId5"/>
    <p:sldId id="267" r:id="rId6"/>
    <p:sldId id="260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59" r:id="rId16"/>
    <p:sldId id="281" r:id="rId17"/>
    <p:sldId id="264" r:id="rId18"/>
    <p:sldId id="280" r:id="rId19"/>
    <p:sldId id="263" r:id="rId20"/>
    <p:sldId id="265" r:id="rId21"/>
    <p:sldId id="276" r:id="rId22"/>
    <p:sldId id="277" r:id="rId23"/>
    <p:sldId id="278" r:id="rId24"/>
    <p:sldId id="279" r:id="rId2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1854" y="4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AC41-8327-4BE4-BD5A-17E651C4086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3074-B35F-468D-AF19-9BD20EA4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3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AC41-8327-4BE4-BD5A-17E651C4086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3074-B35F-468D-AF19-9BD20EA4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9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AC41-8327-4BE4-BD5A-17E651C4086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3074-B35F-468D-AF19-9BD20EA4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7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AC41-8327-4BE4-BD5A-17E651C4086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3074-B35F-468D-AF19-9BD20EA4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7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AC41-8327-4BE4-BD5A-17E651C4086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3074-B35F-468D-AF19-9BD20EA4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0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AC41-8327-4BE4-BD5A-17E651C4086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3074-B35F-468D-AF19-9BD20EA4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5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AC41-8327-4BE4-BD5A-17E651C4086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3074-B35F-468D-AF19-9BD20EA4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7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AC41-8327-4BE4-BD5A-17E651C4086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3074-B35F-468D-AF19-9BD20EA4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AC41-8327-4BE4-BD5A-17E651C4086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3074-B35F-468D-AF19-9BD20EA4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2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AC41-8327-4BE4-BD5A-17E651C4086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3074-B35F-468D-AF19-9BD20EA4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0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AC41-8327-4BE4-BD5A-17E651C4086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3074-B35F-468D-AF19-9BD20EA4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1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7AC41-8327-4BE4-BD5A-17E651C4086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93074-B35F-468D-AF19-9BD20EA4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5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5" Type="http://schemas.openxmlformats.org/officeDocument/2006/relationships/image" Target="../media/image2.pn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5" Type="http://schemas.openxmlformats.org/officeDocument/2006/relationships/image" Target="../media/image2.pn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4.m4a"/><Relationship Id="rId1" Type="http://schemas.microsoft.com/office/2007/relationships/media" Target="../media/media14.m4a"/><Relationship Id="rId5" Type="http://schemas.openxmlformats.org/officeDocument/2006/relationships/image" Target="../media/image2.pn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5.m4a"/><Relationship Id="rId1" Type="http://schemas.microsoft.com/office/2007/relationships/media" Target="../media/media15.m4a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6.m4a"/><Relationship Id="rId1" Type="http://schemas.microsoft.com/office/2007/relationships/media" Target="../media/media16.m4a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7.m4a"/><Relationship Id="rId1" Type="http://schemas.microsoft.com/office/2007/relationships/media" Target="../media/media17.m4a"/><Relationship Id="rId5" Type="http://schemas.openxmlformats.org/officeDocument/2006/relationships/image" Target="../media/image2.png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8.m4a"/><Relationship Id="rId1" Type="http://schemas.microsoft.com/office/2007/relationships/media" Target="../media/media18.m4a"/><Relationship Id="rId5" Type="http://schemas.openxmlformats.org/officeDocument/2006/relationships/image" Target="../media/image2.png"/><Relationship Id="rId4" Type="http://schemas.openxmlformats.org/officeDocument/2006/relationships/image" Target="../media/image2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9.m4a"/><Relationship Id="rId1" Type="http://schemas.microsoft.com/office/2007/relationships/media" Target="../media/media19.m4a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0.m4a"/><Relationship Id="rId1" Type="http://schemas.microsoft.com/office/2007/relationships/media" Target="../media/media20.m4a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1.m4a"/><Relationship Id="rId1" Type="http://schemas.microsoft.com/office/2007/relationships/media" Target="../media/media21.m4a"/><Relationship Id="rId5" Type="http://schemas.openxmlformats.org/officeDocument/2006/relationships/image" Target="../media/image2.png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2.m4a"/><Relationship Id="rId1" Type="http://schemas.microsoft.com/office/2007/relationships/media" Target="../media/media22.m4a"/><Relationship Id="rId5" Type="http://schemas.openxmlformats.org/officeDocument/2006/relationships/image" Target="../media/image2.png"/><Relationship Id="rId4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3.m4a"/><Relationship Id="rId1" Type="http://schemas.microsoft.com/office/2007/relationships/media" Target="../media/media23.m4a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2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2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ree Red Sun Cliparts, Download Free Clip Art, Free Clip Art on ...">
            <a:extLst>
              <a:ext uri="{FF2B5EF4-FFF2-40B4-BE49-F238E27FC236}">
                <a16:creationId xmlns:a16="http://schemas.microsoft.com/office/drawing/2014/main" id="{C24BBB38-9819-4185-A337-E6E717444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83" y="1154962"/>
            <a:ext cx="5083168" cy="454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C91881-CFB8-44F7-A4A9-59C0AC1F7B21}"/>
              </a:ext>
            </a:extLst>
          </p:cNvPr>
          <p:cNvSpPr txBox="1"/>
          <p:nvPr/>
        </p:nvSpPr>
        <p:spPr>
          <a:xfrm>
            <a:off x="2509759" y="6278216"/>
            <a:ext cx="1414170" cy="258532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bn-IN" sz="5400" b="1" dirty="0"/>
              <a:t> </a:t>
            </a:r>
            <a:r>
              <a:rPr lang="bn-IN" sz="7200" b="1" dirty="0">
                <a:latin typeface="Kalpurush" panose="02000600000000000000" pitchFamily="2" charset="0"/>
                <a:cs typeface="Kalpurush" panose="02000600000000000000" pitchFamily="2" charset="0"/>
              </a:rPr>
              <a:t>সূর্য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r>
              <a:rPr lang="en-US" sz="5400" b="1" dirty="0"/>
              <a:t> </a:t>
            </a:r>
            <a:r>
              <a:rPr lang="en-US" sz="3600" b="1" dirty="0"/>
              <a:t> 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Sun</a:t>
            </a:r>
            <a:r>
              <a:rPr lang="bn-IN" sz="3600" b="1" dirty="0"/>
              <a:t> </a:t>
            </a:r>
            <a:endParaRPr lang="en-US" sz="3600" b="1" dirty="0"/>
          </a:p>
          <a:p>
            <a:r>
              <a:rPr lang="en-US" sz="3600" b="1" dirty="0">
                <a:solidFill>
                  <a:srgbClr val="C00000"/>
                </a:solidFill>
              </a:rPr>
              <a:t>   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সূর্য">
            <a:hlinkClick r:id="" action="ppaction://media"/>
            <a:extLst>
              <a:ext uri="{FF2B5EF4-FFF2-40B4-BE49-F238E27FC236}">
                <a16:creationId xmlns:a16="http://schemas.microsoft.com/office/drawing/2014/main" id="{F8CF4729-B977-4102-ADE5-086387F1592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130113" y="803846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9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5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lipart,clip art,illustration,graphic,blue - free image from needpix.com">
            <a:extLst>
              <a:ext uri="{FF2B5EF4-FFF2-40B4-BE49-F238E27FC236}">
                <a16:creationId xmlns:a16="http://schemas.microsoft.com/office/drawing/2014/main" id="{CB3E457B-7092-418B-9145-57F853FF2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4" y="152400"/>
            <a:ext cx="6738551" cy="563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090B23-C561-44E7-9A58-C65A05396CA9}"/>
              </a:ext>
            </a:extLst>
          </p:cNvPr>
          <p:cNvSpPr txBox="1"/>
          <p:nvPr/>
        </p:nvSpPr>
        <p:spPr>
          <a:xfrm>
            <a:off x="2378070" y="6161904"/>
            <a:ext cx="23471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5400" b="1" dirty="0"/>
              <a:t> </a:t>
            </a:r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সাগর</a:t>
            </a:r>
            <a:r>
              <a:rPr lang="bn-IN" sz="5400" b="1" dirty="0"/>
              <a:t> </a:t>
            </a:r>
            <a:endParaRPr lang="en-US" sz="5400" b="1" dirty="0"/>
          </a:p>
          <a:p>
            <a:r>
              <a:rPr lang="en-US" sz="5400" b="1" dirty="0"/>
              <a:t>    </a:t>
            </a:r>
            <a:r>
              <a:rPr lang="en-US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</a:t>
            </a:r>
          </a:p>
        </p:txBody>
      </p:sp>
      <p:pic>
        <p:nvPicPr>
          <p:cNvPr id="2" name="সাগর">
            <a:hlinkClick r:id="" action="ppaction://media"/>
            <a:extLst>
              <a:ext uri="{FF2B5EF4-FFF2-40B4-BE49-F238E27FC236}">
                <a16:creationId xmlns:a16="http://schemas.microsoft.com/office/drawing/2014/main" id="{EE0780A8-0306-465B-9219-3CBF3A19C7E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06763" y="821724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8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6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Wind energy,renewable energy,wind,power,environment - free image from  needpix.com">
            <a:extLst>
              <a:ext uri="{FF2B5EF4-FFF2-40B4-BE49-F238E27FC236}">
                <a16:creationId xmlns:a16="http://schemas.microsoft.com/office/drawing/2014/main" id="{50A63E6B-D1F0-4C86-8549-F7AEF9ED9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9" y="978244"/>
            <a:ext cx="6549081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C66755-D6D0-484E-A161-B10AC8AF2F8A}"/>
              </a:ext>
            </a:extLst>
          </p:cNvPr>
          <p:cNvSpPr txBox="1"/>
          <p:nvPr/>
        </p:nvSpPr>
        <p:spPr>
          <a:xfrm>
            <a:off x="2048654" y="5689937"/>
            <a:ext cx="27606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n-IN" sz="7200" b="1" dirty="0"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হাওয়া</a:t>
            </a:r>
            <a:r>
              <a:rPr lang="bn-IN" sz="7200" b="1" dirty="0"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5400" b="1" dirty="0"/>
              <a:t>   </a:t>
            </a:r>
            <a:r>
              <a:rPr lang="en-US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Wind</a:t>
            </a:r>
          </a:p>
        </p:txBody>
      </p:sp>
      <p:pic>
        <p:nvPicPr>
          <p:cNvPr id="2" name="হাওয়া">
            <a:hlinkClick r:id="" action="ppaction://media"/>
            <a:extLst>
              <a:ext uri="{FF2B5EF4-FFF2-40B4-BE49-F238E27FC236}">
                <a16:creationId xmlns:a16="http://schemas.microsoft.com/office/drawing/2014/main" id="{868EC98A-1F1C-42DB-8E90-B6E3A601764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93725" y="801335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8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Thunder Cloud Thunderstorm - Free image on Pixabay">
            <a:extLst>
              <a:ext uri="{FF2B5EF4-FFF2-40B4-BE49-F238E27FC236}">
                <a16:creationId xmlns:a16="http://schemas.microsoft.com/office/drawing/2014/main" id="{39426A33-D1FA-4CBB-BB5A-718C8887D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70" y="238897"/>
            <a:ext cx="4022125" cy="357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Storm Stormy Tornado - Free vector graphic on Pixabay">
            <a:extLst>
              <a:ext uri="{FF2B5EF4-FFF2-40B4-BE49-F238E27FC236}">
                <a16:creationId xmlns:a16="http://schemas.microsoft.com/office/drawing/2014/main" id="{3586D9E6-D75B-4A09-9523-EC9827507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357" y="2703276"/>
            <a:ext cx="4002422" cy="373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70438F-21F1-4D53-9EA3-67357DA36DED}"/>
              </a:ext>
            </a:extLst>
          </p:cNvPr>
          <p:cNvSpPr txBox="1"/>
          <p:nvPr/>
        </p:nvSpPr>
        <p:spPr>
          <a:xfrm>
            <a:off x="2505332" y="6175171"/>
            <a:ext cx="17684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5400" b="1" dirty="0"/>
              <a:t> </a:t>
            </a:r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ঝড়</a:t>
            </a:r>
            <a:r>
              <a:rPr lang="bn-IN" sz="5400" b="1" dirty="0"/>
              <a:t> </a:t>
            </a:r>
            <a:endParaRPr lang="en-US" sz="5400" b="1" dirty="0"/>
          </a:p>
          <a:p>
            <a:r>
              <a:rPr lang="en-US" sz="5400" b="1" dirty="0"/>
              <a:t> </a:t>
            </a:r>
            <a:r>
              <a:rPr lang="en-US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Storm</a:t>
            </a:r>
          </a:p>
        </p:txBody>
      </p:sp>
      <p:pic>
        <p:nvPicPr>
          <p:cNvPr id="2" name="ঝড়">
            <a:hlinkClick r:id="" action="ppaction://media"/>
            <a:extLst>
              <a:ext uri="{FF2B5EF4-FFF2-40B4-BE49-F238E27FC236}">
                <a16:creationId xmlns:a16="http://schemas.microsoft.com/office/drawing/2014/main" id="{031F7927-8E7F-4B22-BB26-BB12EA23379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914250" y="794094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6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6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ain Cloud Clipart Free Stock Photo - Public Domain Pictures">
            <a:extLst>
              <a:ext uri="{FF2B5EF4-FFF2-40B4-BE49-F238E27FC236}">
                <a16:creationId xmlns:a16="http://schemas.microsoft.com/office/drawing/2014/main" id="{7DD6222E-F2D9-48E4-8ECB-1353F211E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7" y="453080"/>
            <a:ext cx="5603789" cy="560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6F90FA-D04A-4D61-A615-C79B06F10BAB}"/>
              </a:ext>
            </a:extLst>
          </p:cNvPr>
          <p:cNvSpPr txBox="1"/>
          <p:nvPr/>
        </p:nvSpPr>
        <p:spPr>
          <a:xfrm>
            <a:off x="2554401" y="6409039"/>
            <a:ext cx="17491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5400" b="1" dirty="0"/>
              <a:t> </a:t>
            </a:r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বৃষ্টি</a:t>
            </a:r>
            <a:r>
              <a:rPr lang="bn-IN" sz="5400" b="1" dirty="0"/>
              <a:t> </a:t>
            </a:r>
            <a:endParaRPr lang="en-US" sz="5400" b="1" dirty="0"/>
          </a:p>
          <a:p>
            <a:r>
              <a:rPr lang="en-US" sz="5400" b="1" dirty="0"/>
              <a:t>  </a:t>
            </a:r>
            <a:r>
              <a:rPr lang="en-US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Rain</a:t>
            </a:r>
          </a:p>
        </p:txBody>
      </p:sp>
      <p:pic>
        <p:nvPicPr>
          <p:cNvPr id="2" name="বৃষ্টি">
            <a:hlinkClick r:id="" action="ppaction://media"/>
            <a:extLst>
              <a:ext uri="{FF2B5EF4-FFF2-40B4-BE49-F238E27FC236}">
                <a16:creationId xmlns:a16="http://schemas.microsoft.com/office/drawing/2014/main" id="{51572FCC-5014-4A52-B031-0B1FAFD07FB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19584" y="8002727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4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7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ark blue weather forecast icon for snow vector illustration | Public  domain vectors">
            <a:extLst>
              <a:ext uri="{FF2B5EF4-FFF2-40B4-BE49-F238E27FC236}">
                <a16:creationId xmlns:a16="http://schemas.microsoft.com/office/drawing/2014/main" id="{A61433F9-CBE6-4F3E-BEE8-418263833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38" y="510747"/>
            <a:ext cx="6436523" cy="533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458226-1594-45ED-9B99-02C8EF99959F}"/>
              </a:ext>
            </a:extLst>
          </p:cNvPr>
          <p:cNvSpPr txBox="1"/>
          <p:nvPr/>
        </p:nvSpPr>
        <p:spPr>
          <a:xfrm>
            <a:off x="2442992" y="6252519"/>
            <a:ext cx="19720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বরফ</a:t>
            </a:r>
            <a:r>
              <a:rPr lang="bn-IN" sz="5400" b="1" dirty="0"/>
              <a:t> </a:t>
            </a:r>
            <a:endParaRPr lang="en-US" sz="5400" b="1" dirty="0"/>
          </a:p>
          <a:p>
            <a:r>
              <a:rPr lang="en-US" sz="5400" b="1" dirty="0"/>
              <a:t> </a:t>
            </a:r>
            <a:r>
              <a:rPr lang="en-US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Snow</a:t>
            </a:r>
          </a:p>
        </p:txBody>
      </p:sp>
      <p:pic>
        <p:nvPicPr>
          <p:cNvPr id="2" name="বরফ">
            <a:hlinkClick r:id="" action="ppaction://media"/>
            <a:extLst>
              <a:ext uri="{FF2B5EF4-FFF2-40B4-BE49-F238E27FC236}">
                <a16:creationId xmlns:a16="http://schemas.microsoft.com/office/drawing/2014/main" id="{DF5F2F3E-E623-4531-B00F-2FF2A2899C2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73811" y="804803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5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985C6F-29AD-41ED-8AAE-A9A14FEC90FE}"/>
              </a:ext>
            </a:extLst>
          </p:cNvPr>
          <p:cNvSpPr txBox="1"/>
          <p:nvPr/>
        </p:nvSpPr>
        <p:spPr>
          <a:xfrm>
            <a:off x="2180100" y="6038336"/>
            <a:ext cx="2369559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bn-IN" sz="5400" b="1" dirty="0"/>
              <a:t> </a:t>
            </a:r>
            <a:r>
              <a:rPr lang="bn-IN" sz="7200" b="1" dirty="0">
                <a:latin typeface="Kalpurush" panose="02000600000000000000" pitchFamily="2" charset="0"/>
                <a:cs typeface="Kalpurush" panose="02000600000000000000" pitchFamily="2" charset="0"/>
              </a:rPr>
              <a:t>পাহাড়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r>
              <a:rPr lang="bn-IN" sz="5400" b="1" dirty="0"/>
              <a:t> </a:t>
            </a:r>
            <a:r>
              <a:rPr lang="en-US" sz="5400" b="1" dirty="0"/>
              <a:t>  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Hill   </a:t>
            </a:r>
          </a:p>
        </p:txBody>
      </p:sp>
      <p:pic>
        <p:nvPicPr>
          <p:cNvPr id="3" name="পাহাড়">
            <a:hlinkClick r:id="" action="ppaction://media"/>
            <a:extLst>
              <a:ext uri="{FF2B5EF4-FFF2-40B4-BE49-F238E27FC236}">
                <a16:creationId xmlns:a16="http://schemas.microsoft.com/office/drawing/2014/main" id="{32E4F5AB-C661-40C2-A1E7-D74299DA842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89141" y="7937156"/>
            <a:ext cx="304800" cy="304800"/>
          </a:xfrm>
          <a:prstGeom prst="rect">
            <a:avLst/>
          </a:prstGeom>
        </p:spPr>
      </p:pic>
      <p:pic>
        <p:nvPicPr>
          <p:cNvPr id="1026" name="Picture 2" descr="Image result for hill clipart">
            <a:extLst>
              <a:ext uri="{FF2B5EF4-FFF2-40B4-BE49-F238E27FC236}">
                <a16:creationId xmlns:a16="http://schemas.microsoft.com/office/drawing/2014/main" id="{2FEBECB1-5B03-49F4-ACF7-DECBCBD1D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8486"/>
            <a:ext cx="6858000" cy="387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81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7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985C6F-29AD-41ED-8AAE-A9A14FEC90FE}"/>
              </a:ext>
            </a:extLst>
          </p:cNvPr>
          <p:cNvSpPr txBox="1"/>
          <p:nvPr/>
        </p:nvSpPr>
        <p:spPr>
          <a:xfrm>
            <a:off x="2180100" y="6038336"/>
            <a:ext cx="2604431" cy="2031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bn-IN" sz="5400" b="1" dirty="0"/>
              <a:t> </a:t>
            </a:r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পর্বত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r>
              <a:rPr lang="bn-IN" sz="5400" b="1" dirty="0"/>
              <a:t>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Mountain   </a:t>
            </a:r>
          </a:p>
        </p:txBody>
      </p:sp>
      <p:pic>
        <p:nvPicPr>
          <p:cNvPr id="3074" name="Picture 2" descr="Grey Mountains Clipart">
            <a:extLst>
              <a:ext uri="{FF2B5EF4-FFF2-40B4-BE49-F238E27FC236}">
                <a16:creationId xmlns:a16="http://schemas.microsoft.com/office/drawing/2014/main" id="{7DFA8731-8660-46A9-95E6-9177A6C19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8" r="7507" b="8944"/>
          <a:stretch/>
        </p:blipFill>
        <p:spPr bwMode="auto">
          <a:xfrm>
            <a:off x="93086" y="2718486"/>
            <a:ext cx="6671827" cy="2356022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52760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orful Natural Tree Vector Clipart image - Free stock photo - Public  Domain photo - CC0 Images">
            <a:extLst>
              <a:ext uri="{FF2B5EF4-FFF2-40B4-BE49-F238E27FC236}">
                <a16:creationId xmlns:a16="http://schemas.microsoft.com/office/drawing/2014/main" id="{A1140A1E-98C5-46BE-839C-AB3AA8CB7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53" y="258113"/>
            <a:ext cx="5649042" cy="595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7DB9A8-C2AC-4BFC-87E6-BDD2BD1382FD}"/>
              </a:ext>
            </a:extLst>
          </p:cNvPr>
          <p:cNvSpPr txBox="1"/>
          <p:nvPr/>
        </p:nvSpPr>
        <p:spPr>
          <a:xfrm>
            <a:off x="2557075" y="6593013"/>
            <a:ext cx="1712328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bn-IN" sz="7200" b="1" dirty="0"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গাছ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Tree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গাছ">
            <a:hlinkClick r:id="" action="ppaction://media"/>
            <a:extLst>
              <a:ext uri="{FF2B5EF4-FFF2-40B4-BE49-F238E27FC236}">
                <a16:creationId xmlns:a16="http://schemas.microsoft.com/office/drawing/2014/main" id="{C45D7264-EA28-44D4-8A55-4F11E74BBFF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16146" y="825843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1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nse forest | Public domain vectors">
            <a:extLst>
              <a:ext uri="{FF2B5EF4-FFF2-40B4-BE49-F238E27FC236}">
                <a16:creationId xmlns:a16="http://schemas.microsoft.com/office/drawing/2014/main" id="{B81EA71E-1C6D-4E4B-9931-00D94B7317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3"/>
          <a:stretch/>
        </p:blipFill>
        <p:spPr bwMode="auto">
          <a:xfrm>
            <a:off x="327454" y="364830"/>
            <a:ext cx="6203091" cy="550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2282BF-8181-4AE0-B95D-C59DD463D708}"/>
              </a:ext>
            </a:extLst>
          </p:cNvPr>
          <p:cNvSpPr txBox="1"/>
          <p:nvPr/>
        </p:nvSpPr>
        <p:spPr>
          <a:xfrm>
            <a:off x="2557075" y="6593013"/>
            <a:ext cx="1680268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bn-IN" sz="5400" b="1" dirty="0"/>
              <a:t> </a:t>
            </a:r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বন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Forest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বন">
            <a:hlinkClick r:id="" action="ppaction://media"/>
            <a:extLst>
              <a:ext uri="{FF2B5EF4-FFF2-40B4-BE49-F238E27FC236}">
                <a16:creationId xmlns:a16="http://schemas.microsoft.com/office/drawing/2014/main" id="{61C9B2B2-E644-4AA3-80A1-1578122708E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24200" y="847437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5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3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unflower border clipart free images - ClipartBarn">
            <a:extLst>
              <a:ext uri="{FF2B5EF4-FFF2-40B4-BE49-F238E27FC236}">
                <a16:creationId xmlns:a16="http://schemas.microsoft.com/office/drawing/2014/main" id="{729315A7-62D9-4F9C-BF2F-3C487B861E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34"/>
          <a:stretch/>
        </p:blipFill>
        <p:spPr bwMode="auto">
          <a:xfrm>
            <a:off x="1229562" y="659029"/>
            <a:ext cx="4322741" cy="512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66BC4F-DA7F-4EAB-9046-5498434A09D1}"/>
              </a:ext>
            </a:extLst>
          </p:cNvPr>
          <p:cNvSpPr txBox="1"/>
          <p:nvPr/>
        </p:nvSpPr>
        <p:spPr>
          <a:xfrm>
            <a:off x="2297696" y="6304689"/>
            <a:ext cx="1743106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ফুল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Flower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ফুল">
            <a:hlinkClick r:id="" action="ppaction://media"/>
            <a:extLst>
              <a:ext uri="{FF2B5EF4-FFF2-40B4-BE49-F238E27FC236}">
                <a16:creationId xmlns:a16="http://schemas.microsoft.com/office/drawing/2014/main" id="{F5153D5B-B94F-4F8F-A575-59ECACA89B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552303" y="8134187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4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6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97B4A7-E781-4AF1-90D6-94E48E96A222}"/>
              </a:ext>
            </a:extLst>
          </p:cNvPr>
          <p:cNvGrpSpPr/>
          <p:nvPr/>
        </p:nvGrpSpPr>
        <p:grpSpPr>
          <a:xfrm>
            <a:off x="113271" y="352687"/>
            <a:ext cx="6631460" cy="7498877"/>
            <a:chOff x="1001202" y="2909915"/>
            <a:chExt cx="4876800" cy="509040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985C6F-29AD-41ED-8AAE-A9A14FEC90FE}"/>
                </a:ext>
              </a:extLst>
            </p:cNvPr>
            <p:cNvSpPr txBox="1"/>
            <p:nvPr/>
          </p:nvSpPr>
          <p:spPr>
            <a:xfrm>
              <a:off x="2484631" y="6809447"/>
              <a:ext cx="1771306" cy="1190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sz="7200" b="1" dirty="0">
                  <a:latin typeface="Kalpurush" panose="02000600000000000000" pitchFamily="2" charset="0"/>
                  <a:cs typeface="Kalpurush" panose="02000600000000000000" pitchFamily="2" charset="0"/>
                </a:rPr>
                <a:t>আকাশ</a:t>
              </a:r>
              <a:r>
                <a:rPr lang="bn-IN" sz="5400" b="1" dirty="0"/>
                <a:t> </a:t>
              </a:r>
              <a:endParaRPr lang="en-US" sz="5400" b="1" dirty="0"/>
            </a:p>
            <a:p>
              <a:r>
                <a:rPr lang="en-US" sz="3600" b="1" dirty="0">
                  <a:solidFill>
                    <a:schemeClr val="accent1"/>
                  </a:solidFill>
                </a:rPr>
                <a:t>        Sky   </a:t>
              </a:r>
              <a:endParaRPr lang="en-US" sz="3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050" name="Picture 2" descr="Free Blue Sky Clipart, Download Free Clip Art, Free Clip Art on ...">
              <a:extLst>
                <a:ext uri="{FF2B5EF4-FFF2-40B4-BE49-F238E27FC236}">
                  <a16:creationId xmlns:a16="http://schemas.microsoft.com/office/drawing/2014/main" id="{F2759373-70E4-4D5C-8F29-69A7751CF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202" y="2909915"/>
              <a:ext cx="48768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আকাশ">
            <a:hlinkClick r:id="" action="ppaction://media"/>
            <a:extLst>
              <a:ext uri="{FF2B5EF4-FFF2-40B4-BE49-F238E27FC236}">
                <a16:creationId xmlns:a16="http://schemas.microsoft.com/office/drawing/2014/main" id="{9CB359C7-6053-43DC-9EBC-3975C59F62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82342" y="7930967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6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5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95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Fruits | Free SVG">
            <a:extLst>
              <a:ext uri="{FF2B5EF4-FFF2-40B4-BE49-F238E27FC236}">
                <a16:creationId xmlns:a16="http://schemas.microsoft.com/office/drawing/2014/main" id="{5A31F54C-B9FD-4E86-BBF2-8D0415D00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8" y="330544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177A0C-4BAF-4540-A9F1-A3A0320226FF}"/>
              </a:ext>
            </a:extLst>
          </p:cNvPr>
          <p:cNvSpPr txBox="1"/>
          <p:nvPr/>
        </p:nvSpPr>
        <p:spPr>
          <a:xfrm>
            <a:off x="2463447" y="6395305"/>
            <a:ext cx="1931106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7200" b="1" dirty="0"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ফল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Fruit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ফল">
            <a:hlinkClick r:id="" action="ppaction://media"/>
            <a:extLst>
              <a:ext uri="{FF2B5EF4-FFF2-40B4-BE49-F238E27FC236}">
                <a16:creationId xmlns:a16="http://schemas.microsoft.com/office/drawing/2014/main" id="{0ABFE192-1C19-4B8A-9DA1-C3CB9E77568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93724" y="803601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8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9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lip art of three different flying birds | Free SVG">
            <a:extLst>
              <a:ext uri="{FF2B5EF4-FFF2-40B4-BE49-F238E27FC236}">
                <a16:creationId xmlns:a16="http://schemas.microsoft.com/office/drawing/2014/main" id="{820DCF34-63F8-4459-99C9-CEFF78DAB1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5" b="18289"/>
          <a:stretch/>
        </p:blipFill>
        <p:spPr bwMode="auto">
          <a:xfrm>
            <a:off x="571500" y="1158094"/>
            <a:ext cx="5715000" cy="341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B1C26D-D0A1-47E5-A33A-D7FAD325D181}"/>
              </a:ext>
            </a:extLst>
          </p:cNvPr>
          <p:cNvSpPr txBox="1"/>
          <p:nvPr/>
        </p:nvSpPr>
        <p:spPr>
          <a:xfrm>
            <a:off x="2293464" y="5365576"/>
            <a:ext cx="1861407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bn-IN" sz="5400" b="1" dirty="0"/>
              <a:t> </a:t>
            </a:r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পাখি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Birds</a:t>
            </a: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পাখি">
            <a:hlinkClick r:id="" action="ppaction://media"/>
            <a:extLst>
              <a:ext uri="{FF2B5EF4-FFF2-40B4-BE49-F238E27FC236}">
                <a16:creationId xmlns:a16="http://schemas.microsoft.com/office/drawing/2014/main" id="{0B11EDBC-26C6-4B02-BF88-C1F0E647366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76600" y="7244501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9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African animals vector illustration | Public domain vectors">
            <a:extLst>
              <a:ext uri="{FF2B5EF4-FFF2-40B4-BE49-F238E27FC236}">
                <a16:creationId xmlns:a16="http://schemas.microsoft.com/office/drawing/2014/main" id="{73365C44-607D-4835-90F8-00377B84A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33" y="848004"/>
            <a:ext cx="5383133" cy="535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A97897-6CFB-4171-BDDB-F8687DF66DB3}"/>
              </a:ext>
            </a:extLst>
          </p:cNvPr>
          <p:cNvSpPr txBox="1"/>
          <p:nvPr/>
        </p:nvSpPr>
        <p:spPr>
          <a:xfrm>
            <a:off x="2557075" y="6593013"/>
            <a:ext cx="1976823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bn-IN" sz="5400" b="1" dirty="0"/>
              <a:t> </a:t>
            </a:r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পশু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Animals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পশু">
            <a:hlinkClick r:id="" action="ppaction://media"/>
            <a:extLst>
              <a:ext uri="{FF2B5EF4-FFF2-40B4-BE49-F238E27FC236}">
                <a16:creationId xmlns:a16="http://schemas.microsoft.com/office/drawing/2014/main" id="{CCBF6D02-5BE5-47FB-9FB1-B3B88021181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006546" y="808543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0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5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Bug Clip Art Free Stock Photo - Public Domain Pictures">
            <a:extLst>
              <a:ext uri="{FF2B5EF4-FFF2-40B4-BE49-F238E27FC236}">
                <a16:creationId xmlns:a16="http://schemas.microsoft.com/office/drawing/2014/main" id="{B8D52A70-4E46-4707-8BC1-CE2EFA34B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63" y="661603"/>
            <a:ext cx="4993674" cy="624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893A8B-112B-4789-B5FF-B07E23B9200C}"/>
              </a:ext>
            </a:extLst>
          </p:cNvPr>
          <p:cNvSpPr txBox="1"/>
          <p:nvPr/>
        </p:nvSpPr>
        <p:spPr>
          <a:xfrm>
            <a:off x="2614740" y="6749531"/>
            <a:ext cx="2052165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পোকা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Insects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পোকা">
            <a:hlinkClick r:id="" action="ppaction://media"/>
            <a:extLst>
              <a:ext uri="{FF2B5EF4-FFF2-40B4-BE49-F238E27FC236}">
                <a16:creationId xmlns:a16="http://schemas.microsoft.com/office/drawing/2014/main" id="{CDCE7FC8-D81D-4EC2-BD18-E905F53CE47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03108" y="810191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1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7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The Earth | Public domain vectors">
            <a:extLst>
              <a:ext uri="{FF2B5EF4-FFF2-40B4-BE49-F238E27FC236}">
                <a16:creationId xmlns:a16="http://schemas.microsoft.com/office/drawing/2014/main" id="{16D7BF9C-94FE-4562-97A1-6F650F654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94" y="994719"/>
            <a:ext cx="5382012" cy="538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D2FF63-7B8A-402D-9003-ABA122291897}"/>
              </a:ext>
            </a:extLst>
          </p:cNvPr>
          <p:cNvSpPr txBox="1"/>
          <p:nvPr/>
        </p:nvSpPr>
        <p:spPr>
          <a:xfrm>
            <a:off x="2557075" y="6593013"/>
            <a:ext cx="2121093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পৃথিবী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Earth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পৃথিবী">
            <a:hlinkClick r:id="" action="ppaction://media"/>
            <a:extLst>
              <a:ext uri="{FF2B5EF4-FFF2-40B4-BE49-F238E27FC236}">
                <a16:creationId xmlns:a16="http://schemas.microsoft.com/office/drawing/2014/main" id="{EDB4461C-B492-48C7-9438-AADB78CAB40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44297" y="7996881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0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C2C10FC-6C83-4EE1-BACE-8EA9AFD90B2A}"/>
              </a:ext>
            </a:extLst>
          </p:cNvPr>
          <p:cNvGrpSpPr/>
          <p:nvPr/>
        </p:nvGrpSpPr>
        <p:grpSpPr>
          <a:xfrm>
            <a:off x="191530" y="506898"/>
            <a:ext cx="6474940" cy="7092970"/>
            <a:chOff x="191530" y="2451027"/>
            <a:chExt cx="6474940" cy="709297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985C6F-29AD-41ED-8AAE-A9A14FEC90FE}"/>
                </a:ext>
              </a:extLst>
            </p:cNvPr>
            <p:cNvSpPr txBox="1"/>
            <p:nvPr/>
          </p:nvSpPr>
          <p:spPr>
            <a:xfrm>
              <a:off x="2384690" y="7789671"/>
              <a:ext cx="1901483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5400" b="1" dirty="0"/>
                <a:t> </a:t>
              </a:r>
              <a:r>
                <a:rPr lang="bn-IN" sz="7200" b="1" dirty="0">
                  <a:latin typeface="Kalpurush" panose="02000600000000000000" pitchFamily="2" charset="0"/>
                  <a:cs typeface="Kalpurush" panose="02000600000000000000" pitchFamily="2" charset="0"/>
                </a:rPr>
                <a:t>মেঘ</a:t>
              </a:r>
              <a:r>
                <a:rPr lang="bn-IN" sz="5400" b="1" dirty="0"/>
                <a:t> </a:t>
              </a:r>
              <a:endParaRPr lang="en-US" sz="5400" b="1" dirty="0"/>
            </a:p>
            <a:p>
              <a:r>
                <a:rPr 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Cloud</a:t>
              </a: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BCF88C4-7B33-4966-8071-6C77F091A4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530" y="2451027"/>
              <a:ext cx="6474940" cy="4551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মেঘ">
            <a:hlinkClick r:id="" action="ppaction://media"/>
            <a:extLst>
              <a:ext uri="{FF2B5EF4-FFF2-40B4-BE49-F238E27FC236}">
                <a16:creationId xmlns:a16="http://schemas.microsoft.com/office/drawing/2014/main" id="{106EACD7-E6ED-4DB9-9640-08E626A7881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171303" y="848909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2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3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ight sky with Moon and stars | Public domain vectors">
            <a:extLst>
              <a:ext uri="{FF2B5EF4-FFF2-40B4-BE49-F238E27FC236}">
                <a16:creationId xmlns:a16="http://schemas.microsoft.com/office/drawing/2014/main" id="{B1B664A7-2A4B-43EF-972B-9345D656B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80" y="394049"/>
            <a:ext cx="5611641" cy="599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A3D42B-47E7-4A90-AACF-C3983F4B90FD}"/>
              </a:ext>
            </a:extLst>
          </p:cNvPr>
          <p:cNvSpPr txBox="1"/>
          <p:nvPr/>
        </p:nvSpPr>
        <p:spPr>
          <a:xfrm>
            <a:off x="2450592" y="6458466"/>
            <a:ext cx="17347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5400" b="1" dirty="0"/>
              <a:t> </a:t>
            </a:r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চাঁদ</a:t>
            </a:r>
            <a:r>
              <a:rPr lang="bn-IN" sz="5400" b="1" dirty="0"/>
              <a:t> </a:t>
            </a:r>
            <a:endParaRPr lang="en-US" sz="5400" b="1" dirty="0"/>
          </a:p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Moon</a:t>
            </a:r>
          </a:p>
        </p:txBody>
      </p:sp>
      <p:pic>
        <p:nvPicPr>
          <p:cNvPr id="2" name="চাঁদ">
            <a:hlinkClick r:id="" action="ppaction://media"/>
            <a:extLst>
              <a:ext uri="{FF2B5EF4-FFF2-40B4-BE49-F238E27FC236}">
                <a16:creationId xmlns:a16="http://schemas.microsoft.com/office/drawing/2014/main" id="{153E06B5-A8C9-4909-B19E-01E9378C0B7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574957" y="830785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1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3d,astrology,cartoon,character,clip-art - free image from needpix.com">
            <a:extLst>
              <a:ext uri="{FF2B5EF4-FFF2-40B4-BE49-F238E27FC236}">
                <a16:creationId xmlns:a16="http://schemas.microsoft.com/office/drawing/2014/main" id="{3E52998F-7C56-410B-A2DC-C5513444DE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212124" y="345990"/>
            <a:ext cx="6433751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9A6C0E-CA07-4E14-99A8-88F44E4AC7A3}"/>
              </a:ext>
            </a:extLst>
          </p:cNvPr>
          <p:cNvSpPr txBox="1"/>
          <p:nvPr/>
        </p:nvSpPr>
        <p:spPr>
          <a:xfrm>
            <a:off x="2268264" y="5947720"/>
            <a:ext cx="23214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n-IN" sz="7200" b="1" dirty="0"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তারা</a:t>
            </a:r>
            <a:r>
              <a:rPr lang="bn-IN" sz="7200" b="1" dirty="0"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5400" b="1" dirty="0"/>
              <a:t>   </a:t>
            </a:r>
            <a:r>
              <a:rPr lang="en-US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Star</a:t>
            </a:r>
          </a:p>
        </p:txBody>
      </p:sp>
      <p:pic>
        <p:nvPicPr>
          <p:cNvPr id="2" name="তারা">
            <a:hlinkClick r:id="" action="ppaction://media"/>
            <a:extLst>
              <a:ext uri="{FF2B5EF4-FFF2-40B4-BE49-F238E27FC236}">
                <a16:creationId xmlns:a16="http://schemas.microsoft.com/office/drawing/2014/main" id="{C32CBF62-95A1-4B2F-AAC4-39F7CEF3E20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566719" y="809367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7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reen Grass Lawn Clipart">
            <a:extLst>
              <a:ext uri="{FF2B5EF4-FFF2-40B4-BE49-F238E27FC236}">
                <a16:creationId xmlns:a16="http://schemas.microsoft.com/office/drawing/2014/main" id="{459574A4-63F5-4F1E-B9EE-2D882CC5BC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1" r="11231" b="8161"/>
          <a:stretch/>
        </p:blipFill>
        <p:spPr bwMode="auto">
          <a:xfrm>
            <a:off x="126173" y="527222"/>
            <a:ext cx="6605653" cy="467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29E66D-428F-4D60-B2C5-98C13E0FF79C}"/>
              </a:ext>
            </a:extLst>
          </p:cNvPr>
          <p:cNvSpPr txBox="1"/>
          <p:nvPr/>
        </p:nvSpPr>
        <p:spPr>
          <a:xfrm>
            <a:off x="2376452" y="5478163"/>
            <a:ext cx="18533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5400" b="1" dirty="0"/>
              <a:t> </a:t>
            </a:r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ঘাস</a:t>
            </a:r>
            <a:r>
              <a:rPr lang="bn-IN" sz="5400" b="1" dirty="0"/>
              <a:t> </a:t>
            </a:r>
            <a:endParaRPr lang="en-US" sz="5400" b="1" dirty="0"/>
          </a:p>
          <a:p>
            <a:r>
              <a:rPr lang="en-US" sz="5400" b="1" dirty="0"/>
              <a:t> </a:t>
            </a:r>
            <a:r>
              <a:rPr lang="en-US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Grass</a:t>
            </a:r>
          </a:p>
        </p:txBody>
      </p:sp>
      <p:pic>
        <p:nvPicPr>
          <p:cNvPr id="2" name="ঘাস">
            <a:hlinkClick r:id="" action="ppaction://media"/>
            <a:extLst>
              <a:ext uri="{FF2B5EF4-FFF2-40B4-BE49-F238E27FC236}">
                <a16:creationId xmlns:a16="http://schemas.microsoft.com/office/drawing/2014/main" id="{618FC320-93E9-4997-BA7D-E4A96AE79F3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05616" y="787949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9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4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oil,grass,nature,green,garden - free image from needpix.com">
            <a:extLst>
              <a:ext uri="{FF2B5EF4-FFF2-40B4-BE49-F238E27FC236}">
                <a16:creationId xmlns:a16="http://schemas.microsoft.com/office/drawing/2014/main" id="{9936A822-879D-4D45-ACC6-45E15E0D6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6" y="1505336"/>
            <a:ext cx="6194854" cy="362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EFDD7E-4FD5-44A4-BD1E-E5188310FF48}"/>
              </a:ext>
            </a:extLst>
          </p:cNvPr>
          <p:cNvSpPr txBox="1"/>
          <p:nvPr/>
        </p:nvSpPr>
        <p:spPr>
          <a:xfrm>
            <a:off x="2453135" y="5766488"/>
            <a:ext cx="20794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5400" b="1" dirty="0"/>
              <a:t> </a:t>
            </a:r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মাটি</a:t>
            </a:r>
            <a:r>
              <a:rPr lang="bn-IN" sz="7200" b="1" dirty="0"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r>
              <a:rPr lang="en-US" sz="5400" b="1" dirty="0"/>
              <a:t>   </a:t>
            </a:r>
            <a:r>
              <a:rPr lang="en-US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Soil</a:t>
            </a:r>
          </a:p>
        </p:txBody>
      </p:sp>
      <p:pic>
        <p:nvPicPr>
          <p:cNvPr id="2" name="মাটি">
            <a:hlinkClick r:id="" action="ppaction://media"/>
            <a:extLst>
              <a:ext uri="{FF2B5EF4-FFF2-40B4-BE49-F238E27FC236}">
                <a16:creationId xmlns:a16="http://schemas.microsoft.com/office/drawing/2014/main" id="{F20E27A3-CBE3-48A5-97BC-8AA209079D3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23238" y="80772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3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Download free photo of Clipart,clip art,illustration,graphic,cartoon - from  needpix.com">
            <a:extLst>
              <a:ext uri="{FF2B5EF4-FFF2-40B4-BE49-F238E27FC236}">
                <a16:creationId xmlns:a16="http://schemas.microsoft.com/office/drawing/2014/main" id="{2497343A-9DDC-483B-A39C-EB88294BDE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82" r="29129"/>
          <a:stretch/>
        </p:blipFill>
        <p:spPr bwMode="auto">
          <a:xfrm>
            <a:off x="84438" y="207125"/>
            <a:ext cx="6689124" cy="478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2C2DCA-3DF9-4E10-9296-A211556ED2E6}"/>
              </a:ext>
            </a:extLst>
          </p:cNvPr>
          <p:cNvSpPr txBox="1"/>
          <p:nvPr/>
        </p:nvSpPr>
        <p:spPr>
          <a:xfrm>
            <a:off x="2299524" y="5717060"/>
            <a:ext cx="22589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n-IN" sz="7200" b="1" dirty="0"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বালি</a:t>
            </a:r>
            <a:r>
              <a:rPr lang="bn-IN" sz="7200" b="1" dirty="0"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5400" b="1" dirty="0"/>
              <a:t>  </a:t>
            </a:r>
            <a:r>
              <a:rPr lang="en-US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Sand</a:t>
            </a:r>
          </a:p>
        </p:txBody>
      </p:sp>
      <p:pic>
        <p:nvPicPr>
          <p:cNvPr id="2" name="বালি">
            <a:hlinkClick r:id="" action="ppaction://media"/>
            <a:extLst>
              <a:ext uri="{FF2B5EF4-FFF2-40B4-BE49-F238E27FC236}">
                <a16:creationId xmlns:a16="http://schemas.microsoft.com/office/drawing/2014/main" id="{F0E3DF0E-BCA7-4316-8352-4C10FA23704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517291" y="793715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6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2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River boat | Public domain vectors">
            <a:extLst>
              <a:ext uri="{FF2B5EF4-FFF2-40B4-BE49-F238E27FC236}">
                <a16:creationId xmlns:a16="http://schemas.microsoft.com/office/drawing/2014/main" id="{6FFFE29B-D411-4177-99FC-9640AD7E8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3"/>
          <a:stretch/>
        </p:blipFill>
        <p:spPr bwMode="auto">
          <a:xfrm>
            <a:off x="347405" y="298622"/>
            <a:ext cx="6012206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4F8569-C00E-4795-A3F5-0A5A31B7F25B}"/>
              </a:ext>
            </a:extLst>
          </p:cNvPr>
          <p:cNvSpPr txBox="1"/>
          <p:nvPr/>
        </p:nvSpPr>
        <p:spPr>
          <a:xfrm>
            <a:off x="2302579" y="6293708"/>
            <a:ext cx="20313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n-IN" sz="7200" b="1" dirty="0"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নদী</a:t>
            </a:r>
            <a:r>
              <a:rPr lang="bn-IN" sz="7200" b="1" dirty="0"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5400" b="1" dirty="0"/>
              <a:t> 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River</a:t>
            </a:r>
          </a:p>
        </p:txBody>
      </p:sp>
      <p:pic>
        <p:nvPicPr>
          <p:cNvPr id="2" name="নদী">
            <a:hlinkClick r:id="" action="ppaction://media"/>
            <a:extLst>
              <a:ext uri="{FF2B5EF4-FFF2-40B4-BE49-F238E27FC236}">
                <a16:creationId xmlns:a16="http://schemas.microsoft.com/office/drawing/2014/main" id="{5C925102-4853-43D9-B3BA-B567D6680A3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775886" y="804803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5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2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713</TotalTime>
  <Words>100</Words>
  <Application>Microsoft Office PowerPoint</Application>
  <PresentationFormat>On-screen Show (4:3)</PresentationFormat>
  <Paragraphs>57</Paragraphs>
  <Slides>24</Slides>
  <Notes>0</Notes>
  <HiddenSlides>0</HiddenSlides>
  <MMClips>23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Kalpurush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Kaushik Roy Choudhury</cp:lastModifiedBy>
  <cp:revision>34</cp:revision>
  <dcterms:created xsi:type="dcterms:W3CDTF">2020-07-31T12:49:12Z</dcterms:created>
  <dcterms:modified xsi:type="dcterms:W3CDTF">2021-02-04T12:45:29Z</dcterms:modified>
</cp:coreProperties>
</file>