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2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EEB-9429-4071-80AD-1FBBBED0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1CD08-BCB5-4A45-AA4C-83D478D0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6D1A-A027-42CC-B930-97E14888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F414-76EF-470E-8CE6-26D8C94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AB59-A1B4-4A10-8D0E-F8D41D41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9E33-3F17-4031-9DF3-CCC5B633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8CF3-C655-403E-BAD0-C62A17548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D2BC-39F0-471C-9AD3-952BB38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2C1E-98AB-4BC1-8997-9527AB5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3DA7-C8DF-4A79-924B-B0A856C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2C553-810F-4E3B-A4DC-501C6D22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DD495-004A-43C2-B95F-BAAA864F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81E-768E-4F44-A0EC-8A3D9F9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F12A-4669-4D8D-BACA-A5595D78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549E-350F-45D0-A0F6-DDB61A0C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9E4-7127-4EFE-9FC7-096BF3B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575C-BD5C-4373-9E11-6DF1DE9A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38CD-E443-45F9-80EB-C68789EE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F2EC-96E7-419E-BE1E-13AE5E93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C998-CFF8-4DB1-9011-FCA9CE5C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FC3-DBFC-4B62-9030-DBBF97F0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09F0-0E5A-4B92-8244-9CB57098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BFC9-8C9A-4069-B73C-C321C30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9378-821F-4707-8D91-C7CEBC06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7E9-0064-4FD2-ABCE-8EEC7BC6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5ECA-F3C3-48AD-B518-B3CCCAB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F109-7747-4A8E-9025-603D3D3B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1CA9F-824F-4C0C-8162-686B13333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7FE4-EF53-47A8-BC37-5BB8DFEF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F9C4-E5BA-4361-AA34-A36B22C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49A9-1FF8-4549-B1EC-ADF77CF8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1A9E-25E9-44CF-8EFA-099A63F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45D3-F242-49F7-BAEF-92F3EDE1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BBF9F-27B2-437E-9918-6E604ABF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C3B38-7A27-4311-A1C7-D5E574BD2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20C11-9246-40B6-A349-BC85DFCF8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F5BC-564D-4CE4-93F9-2AD75319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AF82D-05CC-42C4-8849-A854D1A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D5094-0EAA-4E8C-949A-6880EDE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E9F0-B960-401F-BA46-BAB37B30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D6D61-4E86-47B2-A882-4E40266B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DFD94-78F3-442E-84AD-8BAEEB89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F770C-344D-484D-91B4-0E29FA34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E2E10-E7E2-451F-8A93-4C4B3E7A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145D0-66FD-46FC-9F89-18A54F2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D4BA-7430-4D02-B659-352BEED6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4A7B-BDA1-49AA-A71D-04761A5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5481-8136-4DBF-8892-DA57B868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389A8-CDA8-4EDF-9778-63CF6243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B9A97-FFA1-42BB-B021-F7AFAAF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3AF9-42FF-4A3C-9AEE-830F4110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26FA5-FD28-414D-BC18-19786AC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B621-5165-4A95-AF87-FE53322F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9965C-8A50-4F35-8313-B99BFF25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CB9E-B0F2-4F9A-BFF3-0C65C6A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6260-8926-45B8-B45A-7BEAD0BC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2BB5-8586-40BD-BBDC-28C07F03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59E7-0947-4F6A-964D-BC38657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B9E61-78A6-4572-B480-C49BA677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1C21-F79F-4DCC-AFEE-DE869CF0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7CF7-A27A-427E-B7B0-092B9AD0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33EF-BD21-4E5C-9DA9-37F8380CABA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D5F7-6D39-4F60-8A70-B0801429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A07-8CED-4819-8A98-2D4C0AA9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14.png"/><Relationship Id="rId15" Type="http://schemas.microsoft.com/office/2007/relationships/hdphoto" Target="../media/hdphoto9.wdp"/><Relationship Id="rId10" Type="http://schemas.openxmlformats.org/officeDocument/2006/relationships/image" Target="../media/image17.png"/><Relationship Id="rId4" Type="http://schemas.microsoft.com/office/2007/relationships/hdphoto" Target="../media/hdphoto5.wdp"/><Relationship Id="rId9" Type="http://schemas.microsoft.com/office/2007/relationships/hdphoto" Target="../media/hdphoto7.wdp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pen journal clipart">
            <a:extLst>
              <a:ext uri="{FF2B5EF4-FFF2-40B4-BE49-F238E27FC236}">
                <a16:creationId xmlns:a16="http://schemas.microsoft.com/office/drawing/2014/main" id="{12B87702-9FB1-4916-9D2E-FB898C70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93" y="192643"/>
            <a:ext cx="9807142" cy="64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67B61-20F3-4A02-8F35-7D1DF947FB5B}"/>
              </a:ext>
            </a:extLst>
          </p:cNvPr>
          <p:cNvSpPr txBox="1"/>
          <p:nvPr/>
        </p:nvSpPr>
        <p:spPr>
          <a:xfrm>
            <a:off x="2283899" y="1721649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abolical" panose="00000400000000000000" pitchFamily="2" charset="0"/>
              </a:rPr>
              <a:t>Clean the mess!!!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89AC9C-6BD6-4C98-A83B-0F3E5E9BD357}"/>
              </a:ext>
            </a:extLst>
          </p:cNvPr>
          <p:cNvGrpSpPr/>
          <p:nvPr/>
        </p:nvGrpSpPr>
        <p:grpSpPr>
          <a:xfrm rot="4143516">
            <a:off x="3129420" y="2770614"/>
            <a:ext cx="1010251" cy="516672"/>
            <a:chOff x="3046841" y="3580482"/>
            <a:chExt cx="1010251" cy="51667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CB94BDD-8753-4722-BF33-BE9DE689F4AF}"/>
                </a:ext>
              </a:extLst>
            </p:cNvPr>
            <p:cNvSpPr/>
            <p:nvPr/>
          </p:nvSpPr>
          <p:spPr>
            <a:xfrm rot="19727806">
              <a:off x="3082223" y="3596503"/>
              <a:ext cx="974869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D55BFA-470F-4F7B-B459-F946C1C7D0FA}"/>
                </a:ext>
              </a:extLst>
            </p:cNvPr>
            <p:cNvGrpSpPr/>
            <p:nvPr/>
          </p:nvGrpSpPr>
          <p:grpSpPr>
            <a:xfrm rot="19886561">
              <a:off x="3046841" y="3580482"/>
              <a:ext cx="509019" cy="516672"/>
              <a:chOff x="2917371" y="597159"/>
              <a:chExt cx="1038809" cy="10139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3D23E3-3ED4-45E1-A5FF-B60350C8B788}"/>
                  </a:ext>
                </a:extLst>
              </p:cNvPr>
              <p:cNvSpPr/>
              <p:nvPr/>
            </p:nvSpPr>
            <p:spPr>
              <a:xfrm>
                <a:off x="2917371" y="597159"/>
                <a:ext cx="1038809" cy="101392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168EBC-1FF5-46B2-B079-58AFB21A3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720" t="32593" r="-2050" b="27422"/>
              <a:stretch/>
            </p:blipFill>
            <p:spPr>
              <a:xfrm>
                <a:off x="3354354" y="786881"/>
                <a:ext cx="363894" cy="36078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7B6B665-9F18-4635-92A3-4F046DDA5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720" t="32593" r="-2050" b="27422"/>
              <a:stretch/>
            </p:blipFill>
            <p:spPr>
              <a:xfrm>
                <a:off x="2985795" y="852195"/>
                <a:ext cx="363894" cy="360783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F22765-8EE1-41F5-A231-2C15B8C1F357}"/>
              </a:ext>
            </a:extLst>
          </p:cNvPr>
          <p:cNvSpPr txBox="1"/>
          <p:nvPr/>
        </p:nvSpPr>
        <p:spPr>
          <a:xfrm>
            <a:off x="2426580" y="3247329"/>
            <a:ext cx="2984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0"/>
              </a:rPr>
              <a:t>Nongradaano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oper Black" panose="0208090404030B020404" pitchFamily="18" charset="0"/>
            </a:endParaRP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Ampad Brush" panose="00000504000000000004" pitchFamily="2" charset="0"/>
              </a:rPr>
              <a:t> </a:t>
            </a:r>
            <a:r>
              <a:rPr lang="en-US" sz="2800" dirty="0">
                <a:latin typeface="Arabolical" panose="00000400000000000000" pitchFamily="2" charset="0"/>
              </a:rPr>
              <a:t>is out there.</a:t>
            </a:r>
            <a:r>
              <a:rPr lang="en-US" sz="3200" dirty="0">
                <a:latin typeface="Ampad Brush" panose="00000504000000000004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D5C1B-3F12-49CD-BEF0-4A63A14DE31B}"/>
              </a:ext>
            </a:extLst>
          </p:cNvPr>
          <p:cNvSpPr txBox="1"/>
          <p:nvPr/>
        </p:nvSpPr>
        <p:spPr>
          <a:xfrm>
            <a:off x="6597869" y="2789214"/>
            <a:ext cx="345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abolical" panose="00000400000000000000" pitchFamily="2" charset="0"/>
              </a:rPr>
              <a:t>beware of it!!!</a:t>
            </a:r>
            <a:r>
              <a:rPr lang="en-US" sz="3200" dirty="0">
                <a:latin typeface="Ampad Brush" panose="0000050400000000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013EE-85A0-4C88-BE08-E76FFEB5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" y="220389"/>
            <a:ext cx="8815580" cy="6480610"/>
          </a:xfrm>
          <a:prstGeom prst="rect">
            <a:avLst/>
          </a:prstGeom>
        </p:spPr>
      </p:pic>
      <p:pic>
        <p:nvPicPr>
          <p:cNvPr id="12" name="Picture 2" descr="Book Reading Document - Free vector graphic on Pixabay">
            <a:extLst>
              <a:ext uri="{FF2B5EF4-FFF2-40B4-BE49-F238E27FC236}">
                <a16:creationId xmlns:a16="http://schemas.microsoft.com/office/drawing/2014/main" id="{09CD2409-5088-4D4E-BDA5-0C0B729A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10" b="100000" l="0" r="98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432">
            <a:off x="5019411" y="516308"/>
            <a:ext cx="1528318" cy="120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ector graphics of color palette with shadow icon | Free SVG">
            <a:extLst>
              <a:ext uri="{FF2B5EF4-FFF2-40B4-BE49-F238E27FC236}">
                <a16:creationId xmlns:a16="http://schemas.microsoft.com/office/drawing/2014/main" id="{6A7A6DEA-D4F0-4DCF-892B-402AB54A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159">
            <a:off x="3142409" y="754268"/>
            <a:ext cx="765615" cy="8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ook | Free Stock Photo | Illustration of a book | # 14380">
            <a:extLst>
              <a:ext uri="{FF2B5EF4-FFF2-40B4-BE49-F238E27FC236}">
                <a16:creationId xmlns:a16="http://schemas.microsoft.com/office/drawing/2014/main" id="{D8ECB851-A0FB-4BC8-9D4C-8C14CC1D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8" b="100000" l="889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3710">
            <a:off x="1390428" y="4328505"/>
            <a:ext cx="2192950" cy="21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Baby Child Childhood - Free vector graphic on Pixabay">
            <a:extLst>
              <a:ext uri="{FF2B5EF4-FFF2-40B4-BE49-F238E27FC236}">
                <a16:creationId xmlns:a16="http://schemas.microsoft.com/office/drawing/2014/main" id="{00D6143C-B7E9-4BC0-A056-FEE8BC60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7920" y="619777"/>
            <a:ext cx="1381758" cy="19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rown paintbrush vector clip art | Public domain vectors">
            <a:extLst>
              <a:ext uri="{FF2B5EF4-FFF2-40B4-BE49-F238E27FC236}">
                <a16:creationId xmlns:a16="http://schemas.microsoft.com/office/drawing/2014/main" id="{5C17EC09-95DF-4C1F-B1BC-A4101389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42" b="100000" l="0" r="990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594">
            <a:off x="4932152" y="5680943"/>
            <a:ext cx="1963455" cy="10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encil scribbling | Free SVG">
            <a:extLst>
              <a:ext uri="{FF2B5EF4-FFF2-40B4-BE49-F238E27FC236}">
                <a16:creationId xmlns:a16="http://schemas.microsoft.com/office/drawing/2014/main" id="{186C21CB-2340-486C-8EDA-FBAA5AB7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70433">
            <a:off x="6927468" y="2975568"/>
            <a:ext cx="1125537" cy="11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lue scissors vector clipart image - Free stock photo - Public Domain photo  - CC0 Images">
            <a:extLst>
              <a:ext uri="{FF2B5EF4-FFF2-40B4-BE49-F238E27FC236}">
                <a16:creationId xmlns:a16="http://schemas.microsoft.com/office/drawing/2014/main" id="{DF16682F-29BE-498D-AB8C-846DEE9A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2871">
            <a:off x="3866681" y="3304194"/>
            <a:ext cx="963725" cy="98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Wristwatch Vector Clipart image - Free stock photo ...">
            <a:extLst>
              <a:ext uri="{FF2B5EF4-FFF2-40B4-BE49-F238E27FC236}">
                <a16:creationId xmlns:a16="http://schemas.microsoft.com/office/drawing/2014/main" id="{1E5BC936-78F7-403B-8449-ED9A221A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6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4903">
            <a:off x="5363154" y="3183399"/>
            <a:ext cx="1407790" cy="100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oothbrush and toothpaste | Free SVG">
            <a:extLst>
              <a:ext uri="{FF2B5EF4-FFF2-40B4-BE49-F238E27FC236}">
                <a16:creationId xmlns:a16="http://schemas.microsoft.com/office/drawing/2014/main" id="{70C65D12-E5A6-46FF-AF02-F8204103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96" y="2792828"/>
            <a:ext cx="1091543" cy="1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27FA15C-DA2B-4EF4-9324-B87223AE32EC}"/>
              </a:ext>
            </a:extLst>
          </p:cNvPr>
          <p:cNvSpPr/>
          <p:nvPr/>
        </p:nvSpPr>
        <p:spPr>
          <a:xfrm rot="6036211">
            <a:off x="2350831" y="2885186"/>
            <a:ext cx="295439" cy="149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9305E-5044-488D-83D8-2FACC6AA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" y="126592"/>
            <a:ext cx="8815580" cy="6480610"/>
          </a:xfrm>
          <a:prstGeom prst="rect">
            <a:avLst/>
          </a:prstGeom>
        </p:spPr>
      </p:pic>
      <p:pic>
        <p:nvPicPr>
          <p:cNvPr id="12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F04516E9-A739-4D0C-A65C-511BCEB3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0" y="1307559"/>
            <a:ext cx="1600376" cy="16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Blue sock | Free SVG">
            <a:extLst>
              <a:ext uri="{FF2B5EF4-FFF2-40B4-BE49-F238E27FC236}">
                <a16:creationId xmlns:a16="http://schemas.microsoft.com/office/drawing/2014/main" id="{8BA6091F-4BEB-4EDD-B66E-6AE99785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96000" l="88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03141" y="534133"/>
            <a:ext cx="674704" cy="67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ress Gown Frock - Free vector graphic on Pixabay">
            <a:extLst>
              <a:ext uri="{FF2B5EF4-FFF2-40B4-BE49-F238E27FC236}">
                <a16:creationId xmlns:a16="http://schemas.microsoft.com/office/drawing/2014/main" id="{87D0D30E-F7CD-48D6-8882-DF8F1962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3168">
            <a:off x="4975736" y="624232"/>
            <a:ext cx="1500493" cy="16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Glasses Orange - Free image on Pixabay">
            <a:extLst>
              <a:ext uri="{FF2B5EF4-FFF2-40B4-BE49-F238E27FC236}">
                <a16:creationId xmlns:a16="http://schemas.microsoft.com/office/drawing/2014/main" id="{BA970022-FD2C-47A5-994A-2FCD1EC4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99" y="3414253"/>
            <a:ext cx="949268" cy="2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owel vector illustration | Public domain vectors">
            <a:extLst>
              <a:ext uri="{FF2B5EF4-FFF2-40B4-BE49-F238E27FC236}">
                <a16:creationId xmlns:a16="http://schemas.microsoft.com/office/drawing/2014/main" id="{BC7DD77A-2C28-4D05-AA51-44EB3281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86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0475">
            <a:off x="1581203" y="4670513"/>
            <a:ext cx="1776663" cy="17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mb Red Barber - Free vector graphic on Pixabay">
            <a:extLst>
              <a:ext uri="{FF2B5EF4-FFF2-40B4-BE49-F238E27FC236}">
                <a16:creationId xmlns:a16="http://schemas.microsoft.com/office/drawing/2014/main" id="{F3783507-F9EF-4DA5-8973-7F575B84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1840">
            <a:off x="5409237" y="3499272"/>
            <a:ext cx="1210664" cy="6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hoe Vector Clipart image - Free stock photo - Public Domain photo - CC0  Images">
            <a:extLst>
              <a:ext uri="{FF2B5EF4-FFF2-40B4-BE49-F238E27FC236}">
                <a16:creationId xmlns:a16="http://schemas.microsoft.com/office/drawing/2014/main" id="{73C1E171-6EA7-4AE3-8B6F-01A32B08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78320" y="2798458"/>
            <a:ext cx="1017894" cy="5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7FA959F1-27D8-4F50-B0F0-917FF0D8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0" y="5479238"/>
            <a:ext cx="1260715" cy="9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ctor image of basic red toothbrush">
            <a:extLst>
              <a:ext uri="{FF2B5EF4-FFF2-40B4-BE49-F238E27FC236}">
                <a16:creationId xmlns:a16="http://schemas.microsoft.com/office/drawing/2014/main" id="{D2D4C074-A20E-4765-A8C4-92E730B4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8728">
            <a:off x="3823718" y="3626676"/>
            <a:ext cx="986371" cy="9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Ampad Brush</vt:lpstr>
      <vt:lpstr>Arabolical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20</cp:revision>
  <dcterms:created xsi:type="dcterms:W3CDTF">2020-12-31T14:02:38Z</dcterms:created>
  <dcterms:modified xsi:type="dcterms:W3CDTF">2021-02-03T22:14:12Z</dcterms:modified>
</cp:coreProperties>
</file>