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71" r:id="rId6"/>
    <p:sldId id="270" r:id="rId7"/>
    <p:sldId id="259" r:id="rId8"/>
    <p:sldId id="261" r:id="rId9"/>
    <p:sldId id="278" r:id="rId10"/>
    <p:sldId id="279" r:id="rId11"/>
    <p:sldId id="262" r:id="rId12"/>
    <p:sldId id="264" r:id="rId13"/>
    <p:sldId id="265" r:id="rId14"/>
    <p:sldId id="266" r:id="rId15"/>
    <p:sldId id="267" r:id="rId16"/>
    <p:sldId id="275" r:id="rId17"/>
    <p:sldId id="274" r:id="rId18"/>
    <p:sldId id="273" r:id="rId19"/>
    <p:sldId id="272" r:id="rId20"/>
    <p:sldId id="276" r:id="rId21"/>
    <p:sldId id="277" r:id="rId22"/>
    <p:sldId id="268" r:id="rId2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DB1A-A5DF-4B07-9E87-D30DEF3E7E1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2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5" Type="http://schemas.openxmlformats.org/officeDocument/2006/relationships/image" Target="../media/image2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5" Type="http://schemas.openxmlformats.org/officeDocument/2006/relationships/image" Target="../media/image2.png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lk Carton Vector Clipart image - Free stock photo - Public ...">
            <a:extLst>
              <a:ext uri="{FF2B5EF4-FFF2-40B4-BE49-F238E27FC236}">
                <a16:creationId xmlns:a16="http://schemas.microsoft.com/office/drawing/2014/main" id="{4E741E7E-E7A9-465A-91AA-BDC14725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00" y="898996"/>
            <a:ext cx="3212799" cy="49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80B17-616C-402A-8F1B-9347A3A1B93C}"/>
              </a:ext>
            </a:extLst>
          </p:cNvPr>
          <p:cNvSpPr txBox="1"/>
          <p:nvPr/>
        </p:nvSpPr>
        <p:spPr>
          <a:xfrm>
            <a:off x="2786034" y="6200684"/>
            <a:ext cx="128592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দুধ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Milk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দুধ">
            <a:hlinkClick r:id="" action="ppaction://media"/>
            <a:extLst>
              <a:ext uri="{FF2B5EF4-FFF2-40B4-BE49-F238E27FC236}">
                <a16:creationId xmlns:a16="http://schemas.microsoft.com/office/drawing/2014/main" id="{5C76182F-FC0D-4E06-AD47-0CF701B950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62848" y="794020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5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5AED40-D572-4327-8912-23617557E0ED}"/>
              </a:ext>
            </a:extLst>
          </p:cNvPr>
          <p:cNvSpPr txBox="1"/>
          <p:nvPr/>
        </p:nvSpPr>
        <p:spPr>
          <a:xfrm>
            <a:off x="1474075" y="6168911"/>
            <a:ext cx="3477235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কমলালেবু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Orange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579FD5-D0CB-4AC0-ADFC-38079356F873}"/>
              </a:ext>
            </a:extLst>
          </p:cNvPr>
          <p:cNvGrpSpPr/>
          <p:nvPr/>
        </p:nvGrpSpPr>
        <p:grpSpPr>
          <a:xfrm>
            <a:off x="661527" y="475349"/>
            <a:ext cx="5710071" cy="5538272"/>
            <a:chOff x="661527" y="475349"/>
            <a:chExt cx="5710071" cy="5538272"/>
          </a:xfrm>
        </p:grpSpPr>
        <p:pic>
          <p:nvPicPr>
            <p:cNvPr id="2050" name="Picture 2" descr="Orange Fruit | Free Stock Photo | Illustration of an orange | # 14483">
              <a:extLst>
                <a:ext uri="{FF2B5EF4-FFF2-40B4-BE49-F238E27FC236}">
                  <a16:creationId xmlns:a16="http://schemas.microsoft.com/office/drawing/2014/main" id="{D07D4018-DC8D-4E94-BB46-E54AA894A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27" y="1910808"/>
              <a:ext cx="4102813" cy="4102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Orange slice | Public domain vectors">
              <a:extLst>
                <a:ext uri="{FF2B5EF4-FFF2-40B4-BE49-F238E27FC236}">
                  <a16:creationId xmlns:a16="http://schemas.microsoft.com/office/drawing/2014/main" id="{4989B0C5-3E13-4474-AB89-B48E844F5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223" y="475349"/>
              <a:ext cx="2238375" cy="204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কমলালেবু">
            <a:hlinkClick r:id="" action="ppaction://media"/>
            <a:extLst>
              <a:ext uri="{FF2B5EF4-FFF2-40B4-BE49-F238E27FC236}">
                <a16:creationId xmlns:a16="http://schemas.microsoft.com/office/drawing/2014/main" id="{CC563E4C-F365-4E4A-B634-A7EF7AE088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16146" y="804783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od,eat,salt,shaker,eating - free image from needpix.com">
            <a:extLst>
              <a:ext uri="{FF2B5EF4-FFF2-40B4-BE49-F238E27FC236}">
                <a16:creationId xmlns:a16="http://schemas.microsoft.com/office/drawing/2014/main" id="{33002300-3904-413F-BA2D-F26C8E40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16" y="722058"/>
            <a:ext cx="2941167" cy="51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5A4D71-74B8-4726-A5C5-3405DEF21E3D}"/>
              </a:ext>
            </a:extLst>
          </p:cNvPr>
          <p:cNvSpPr txBox="1"/>
          <p:nvPr/>
        </p:nvSpPr>
        <p:spPr>
          <a:xfrm>
            <a:off x="2815690" y="6456057"/>
            <a:ext cx="1226618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নুন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Salt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নুন">
            <a:hlinkClick r:id="" action="ppaction://media"/>
            <a:extLst>
              <a:ext uri="{FF2B5EF4-FFF2-40B4-BE49-F238E27FC236}">
                <a16:creationId xmlns:a16="http://schemas.microsoft.com/office/drawing/2014/main" id="{93CC150E-C79E-4E8B-9E0A-1EE6589392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27822" y="8077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owl of rice | Free SVG">
            <a:extLst>
              <a:ext uri="{FF2B5EF4-FFF2-40B4-BE49-F238E27FC236}">
                <a16:creationId xmlns:a16="http://schemas.microsoft.com/office/drawing/2014/main" id="{8C590B8A-AE14-4813-A319-EBB17D9F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73" y="1326291"/>
            <a:ext cx="4900484" cy="490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2BAEFA-EE1B-4BBB-A430-09F6D967ECFE}"/>
              </a:ext>
            </a:extLst>
          </p:cNvPr>
          <p:cNvSpPr txBox="1"/>
          <p:nvPr/>
        </p:nvSpPr>
        <p:spPr>
          <a:xfrm>
            <a:off x="2666610" y="6200684"/>
            <a:ext cx="1524777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ভাত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Rice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ভাত">
            <a:hlinkClick r:id="" action="ppaction://media"/>
            <a:extLst>
              <a:ext uri="{FF2B5EF4-FFF2-40B4-BE49-F238E27FC236}">
                <a16:creationId xmlns:a16="http://schemas.microsoft.com/office/drawing/2014/main" id="{A4C47159-3757-4F0A-8C2F-65B3A0BBD3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50473" y="79272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ector clip art of meat on bone | Public domain vectors">
            <a:extLst>
              <a:ext uri="{FF2B5EF4-FFF2-40B4-BE49-F238E27FC236}">
                <a16:creationId xmlns:a16="http://schemas.microsoft.com/office/drawing/2014/main" id="{E83287DA-CB34-4291-B5DC-D10D5ECA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82810"/>
            <a:ext cx="5479793" cy="41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FC9AF1-F1BD-4F41-AA1D-0B0B52B0D7FF}"/>
              </a:ext>
            </a:extLst>
          </p:cNvPr>
          <p:cNvSpPr txBox="1"/>
          <p:nvPr/>
        </p:nvSpPr>
        <p:spPr>
          <a:xfrm>
            <a:off x="2531157" y="6200684"/>
            <a:ext cx="1795684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মাংস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Meat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ংস">
            <a:hlinkClick r:id="" action="ppaction://media"/>
            <a:extLst>
              <a:ext uri="{FF2B5EF4-FFF2-40B4-BE49-F238E27FC236}">
                <a16:creationId xmlns:a16="http://schemas.microsoft.com/office/drawing/2014/main" id="{9ED206E3-9780-4198-B207-8129957E1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01962" y="80796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sh,feed,fry,free vector graphics,free pictures - free image from ...">
            <a:extLst>
              <a:ext uri="{FF2B5EF4-FFF2-40B4-BE49-F238E27FC236}">
                <a16:creationId xmlns:a16="http://schemas.microsoft.com/office/drawing/2014/main" id="{80DEBEAB-FC10-43C9-91A0-0D3D756D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5" y="2364260"/>
            <a:ext cx="5186234" cy="30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D0847-9A8F-4B5A-98EC-91415B7CBBE2}"/>
              </a:ext>
            </a:extLst>
          </p:cNvPr>
          <p:cNvSpPr txBox="1"/>
          <p:nvPr/>
        </p:nvSpPr>
        <p:spPr>
          <a:xfrm>
            <a:off x="2729128" y="6200684"/>
            <a:ext cx="139974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মাছ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Fish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ছ">
            <a:hlinkClick r:id="" action="ppaction://media"/>
            <a:extLst>
              <a:ext uri="{FF2B5EF4-FFF2-40B4-BE49-F238E27FC236}">
                <a16:creationId xmlns:a16="http://schemas.microsoft.com/office/drawing/2014/main" id="{8E9C00F3-6C62-40D9-9602-7A207B9BDE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0356" y="79272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egetables vector graphics | Public domain vectors">
            <a:extLst>
              <a:ext uri="{FF2B5EF4-FFF2-40B4-BE49-F238E27FC236}">
                <a16:creationId xmlns:a16="http://schemas.microsoft.com/office/drawing/2014/main" id="{163603ED-E1A0-49DE-9ED6-9A058E9C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2" y="943764"/>
            <a:ext cx="5964323" cy="469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B54A4-6C9F-4508-B114-280A9FA90944}"/>
              </a:ext>
            </a:extLst>
          </p:cNvPr>
          <p:cNvSpPr txBox="1"/>
          <p:nvPr/>
        </p:nvSpPr>
        <p:spPr>
          <a:xfrm>
            <a:off x="1952251" y="6168911"/>
            <a:ext cx="2520883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সব্জী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Vegetables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সব্জী">
            <a:hlinkClick r:id="" action="ppaction://media"/>
            <a:extLst>
              <a:ext uri="{FF2B5EF4-FFF2-40B4-BE49-F238E27FC236}">
                <a16:creationId xmlns:a16="http://schemas.microsoft.com/office/drawing/2014/main" id="{A6A61BC3-14D6-4F92-A41F-C72931B812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6059" y="829962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dible plant | Free SVG">
            <a:extLst>
              <a:ext uri="{FF2B5EF4-FFF2-40B4-BE49-F238E27FC236}">
                <a16:creationId xmlns:a16="http://schemas.microsoft.com/office/drawing/2014/main" id="{56C8029B-FC92-4EB0-A420-2200F12A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58" y="1686954"/>
            <a:ext cx="47625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23DB1-5A44-49B6-9BAB-F72A064B5A3E}"/>
              </a:ext>
            </a:extLst>
          </p:cNvPr>
          <p:cNvSpPr txBox="1"/>
          <p:nvPr/>
        </p:nvSpPr>
        <p:spPr>
          <a:xfrm>
            <a:off x="2345690" y="6168911"/>
            <a:ext cx="1734001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আলু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Potato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আলু">
            <a:hlinkClick r:id="" action="ppaction://media"/>
            <a:extLst>
              <a:ext uri="{FF2B5EF4-FFF2-40B4-BE49-F238E27FC236}">
                <a16:creationId xmlns:a16="http://schemas.microsoft.com/office/drawing/2014/main" id="{6D7C0F20-5510-46DE-91D3-91413AE828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75704" y="789543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ench fries in box vector clip art | Public domain vectors">
            <a:extLst>
              <a:ext uri="{FF2B5EF4-FFF2-40B4-BE49-F238E27FC236}">
                <a16:creationId xmlns:a16="http://schemas.microsoft.com/office/drawing/2014/main" id="{765118CA-6F0B-4941-A301-35D099CD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20" y="1589902"/>
            <a:ext cx="3176322" cy="416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01AC8-341E-40A2-B6A5-01D089B759E4}"/>
              </a:ext>
            </a:extLst>
          </p:cNvPr>
          <p:cNvSpPr txBox="1"/>
          <p:nvPr/>
        </p:nvSpPr>
        <p:spPr>
          <a:xfrm>
            <a:off x="1608728" y="6168911"/>
            <a:ext cx="3207930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আলু ভাজা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French Fries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আলুভাজা">
            <a:hlinkClick r:id="" action="ppaction://media"/>
            <a:extLst>
              <a:ext uri="{FF2B5EF4-FFF2-40B4-BE49-F238E27FC236}">
                <a16:creationId xmlns:a16="http://schemas.microsoft.com/office/drawing/2014/main" id="{7DDFAB89-8A23-4F7E-B7D8-D7135791DA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V="1">
            <a:off x="5554362" y="8200236"/>
            <a:ext cx="428368" cy="4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alad Vegetables Meal - Free vector graphic on Pixabay">
            <a:extLst>
              <a:ext uri="{FF2B5EF4-FFF2-40B4-BE49-F238E27FC236}">
                <a16:creationId xmlns:a16="http://schemas.microsoft.com/office/drawing/2014/main" id="{1CD567F7-7D7F-43F3-9576-A900DCE5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5" y="1586638"/>
            <a:ext cx="5527589" cy="39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A46107-2F2A-4223-A2DC-B5D75A981861}"/>
              </a:ext>
            </a:extLst>
          </p:cNvPr>
          <p:cNvSpPr txBox="1"/>
          <p:nvPr/>
        </p:nvSpPr>
        <p:spPr>
          <a:xfrm>
            <a:off x="1929328" y="6168911"/>
            <a:ext cx="256672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স্যালাড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Salad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স্যালাড">
            <a:hlinkClick r:id="" action="ppaction://media"/>
            <a:extLst>
              <a:ext uri="{FF2B5EF4-FFF2-40B4-BE49-F238E27FC236}">
                <a16:creationId xmlns:a16="http://schemas.microsoft.com/office/drawing/2014/main" id="{FC350F90-23FD-4DD3-AF8D-81AEF804AE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73810" y="804783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wo Carrots Free Stock Photo - Public Domain Pictures">
            <a:extLst>
              <a:ext uri="{FF2B5EF4-FFF2-40B4-BE49-F238E27FC236}">
                <a16:creationId xmlns:a16="http://schemas.microsoft.com/office/drawing/2014/main" id="{2B3A4724-6646-4E8D-B56C-C2BF2D02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40" y="1721707"/>
            <a:ext cx="4804719" cy="480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87525F-7909-40BF-BDEF-D07376E4A30F}"/>
              </a:ext>
            </a:extLst>
          </p:cNvPr>
          <p:cNvSpPr txBox="1"/>
          <p:nvPr/>
        </p:nvSpPr>
        <p:spPr>
          <a:xfrm>
            <a:off x="2035126" y="6168911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গাজর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Carrot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গাজর">
            <a:hlinkClick r:id="" action="ppaction://media"/>
            <a:extLst>
              <a:ext uri="{FF2B5EF4-FFF2-40B4-BE49-F238E27FC236}">
                <a16:creationId xmlns:a16="http://schemas.microsoft.com/office/drawing/2014/main" id="{DD697FE8-5F87-4BA3-A936-456D7A6593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2566" y="79701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read with knife on cutting board | Public domain vectors">
            <a:extLst>
              <a:ext uri="{FF2B5EF4-FFF2-40B4-BE49-F238E27FC236}">
                <a16:creationId xmlns:a16="http://schemas.microsoft.com/office/drawing/2014/main" id="{8A02E166-2B2B-4C23-8D79-323709F5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06" y="1787002"/>
            <a:ext cx="4997921" cy="257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3E54B-26A2-4C18-AB97-9D9E11033509}"/>
              </a:ext>
            </a:extLst>
          </p:cNvPr>
          <p:cNvSpPr txBox="1"/>
          <p:nvPr/>
        </p:nvSpPr>
        <p:spPr>
          <a:xfrm>
            <a:off x="2119987" y="5022673"/>
            <a:ext cx="2618025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পাঁউরুটি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Bread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াঁউরুটি">
            <a:hlinkClick r:id="" action="ppaction://media"/>
            <a:extLst>
              <a:ext uri="{FF2B5EF4-FFF2-40B4-BE49-F238E27FC236}">
                <a16:creationId xmlns:a16="http://schemas.microsoft.com/office/drawing/2014/main" id="{C645D000-2843-416C-AD6A-EE97AFCB53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58049" y="756645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Page 13 | 758 free Chop photos download, sort by aesthetic score ...">
            <a:extLst>
              <a:ext uri="{FF2B5EF4-FFF2-40B4-BE49-F238E27FC236}">
                <a16:creationId xmlns:a16="http://schemas.microsoft.com/office/drawing/2014/main" id="{3B74E0F0-E4D1-4EBA-98FD-86CB2C98C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7" t="414" r="2192"/>
          <a:stretch/>
        </p:blipFill>
        <p:spPr bwMode="auto">
          <a:xfrm>
            <a:off x="994203" y="882221"/>
            <a:ext cx="2858531" cy="284565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ucumber | Free SVG">
            <a:extLst>
              <a:ext uri="{FF2B5EF4-FFF2-40B4-BE49-F238E27FC236}">
                <a16:creationId xmlns:a16="http://schemas.microsoft.com/office/drawing/2014/main" id="{2EBDEE7E-DA53-44A6-9E76-4B119858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74" y="1761353"/>
            <a:ext cx="47625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81F4C-7FB3-4F41-BCDD-BE27F8BA65D1}"/>
              </a:ext>
            </a:extLst>
          </p:cNvPr>
          <p:cNvSpPr txBox="1"/>
          <p:nvPr/>
        </p:nvSpPr>
        <p:spPr>
          <a:xfrm>
            <a:off x="2060284" y="6366984"/>
            <a:ext cx="238719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শশা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Cucumber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শশা">
            <a:hlinkClick r:id="" action="ppaction://media"/>
            <a:extLst>
              <a:ext uri="{FF2B5EF4-FFF2-40B4-BE49-F238E27FC236}">
                <a16:creationId xmlns:a16="http://schemas.microsoft.com/office/drawing/2014/main" id="{8E31BA72-7FD7-4D39-B7B5-EFFE6F9F5A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336059" y="80935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omato vector image | Public domain vectors">
            <a:extLst>
              <a:ext uri="{FF2B5EF4-FFF2-40B4-BE49-F238E27FC236}">
                <a16:creationId xmlns:a16="http://schemas.microsoft.com/office/drawing/2014/main" id="{B2A5CD7C-6CD4-46FE-8877-0A70A66E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3" y="657316"/>
            <a:ext cx="5382268" cy="565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275243-0291-4F38-B0B9-01F80334CC1A}"/>
              </a:ext>
            </a:extLst>
          </p:cNvPr>
          <p:cNvSpPr txBox="1"/>
          <p:nvPr/>
        </p:nvSpPr>
        <p:spPr>
          <a:xfrm>
            <a:off x="2172902" y="5748781"/>
            <a:ext cx="238154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টমেটো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Tomato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ট্মেটো">
            <a:hlinkClick r:id="" action="ppaction://media"/>
            <a:extLst>
              <a:ext uri="{FF2B5EF4-FFF2-40B4-BE49-F238E27FC236}">
                <a16:creationId xmlns:a16="http://schemas.microsoft.com/office/drawing/2014/main" id="{C5E7C367-C25D-411E-A5B0-23FAD57AF6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01962" y="800305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ector illustration of yogurt cup | Public domain vectors">
            <a:extLst>
              <a:ext uri="{FF2B5EF4-FFF2-40B4-BE49-F238E27FC236}">
                <a16:creationId xmlns:a16="http://schemas.microsoft.com/office/drawing/2014/main" id="{54413623-6137-4135-98CC-65AE2A77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96" y="1106938"/>
            <a:ext cx="3565251" cy="44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60C63-810B-48D4-8B2A-E48071C8E82E}"/>
              </a:ext>
            </a:extLst>
          </p:cNvPr>
          <p:cNvSpPr txBox="1"/>
          <p:nvPr/>
        </p:nvSpPr>
        <p:spPr>
          <a:xfrm>
            <a:off x="2689482" y="6068879"/>
            <a:ext cx="167674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দই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Yogurt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দই">
            <a:hlinkClick r:id="" action="ppaction://media"/>
            <a:extLst>
              <a:ext uri="{FF2B5EF4-FFF2-40B4-BE49-F238E27FC236}">
                <a16:creationId xmlns:a16="http://schemas.microsoft.com/office/drawing/2014/main" id="{4A8DFB9C-C91C-4F23-AAB6-09DEC344E0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72664" y="828314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tter serving vector image | Public domain vectors">
            <a:extLst>
              <a:ext uri="{FF2B5EF4-FFF2-40B4-BE49-F238E27FC236}">
                <a16:creationId xmlns:a16="http://schemas.microsoft.com/office/drawing/2014/main" id="{8BBA2484-4C9F-4355-A633-E3BCCF4F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9" y="593328"/>
            <a:ext cx="5834320" cy="499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77AAA-01B3-4027-8B43-A5F998033E3B}"/>
              </a:ext>
            </a:extLst>
          </p:cNvPr>
          <p:cNvSpPr txBox="1"/>
          <p:nvPr/>
        </p:nvSpPr>
        <p:spPr>
          <a:xfrm>
            <a:off x="2460625" y="5912360"/>
            <a:ext cx="193674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মাখন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Butter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খন">
            <a:hlinkClick r:id="" action="ppaction://media"/>
            <a:extLst>
              <a:ext uri="{FF2B5EF4-FFF2-40B4-BE49-F238E27FC236}">
                <a16:creationId xmlns:a16="http://schemas.microsoft.com/office/drawing/2014/main" id="{F27F53C7-876B-4F6A-9570-B4B6BF70EC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48881" y="779128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4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unny side up baked egg vector clip art | Free SVG">
            <a:extLst>
              <a:ext uri="{FF2B5EF4-FFF2-40B4-BE49-F238E27FC236}">
                <a16:creationId xmlns:a16="http://schemas.microsoft.com/office/drawing/2014/main" id="{1645DE64-496B-46D5-AFEF-CAD6AD93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565189"/>
            <a:ext cx="4762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C8BBA-3174-4B3C-B961-C2F6914F2BCC}"/>
              </a:ext>
            </a:extLst>
          </p:cNvPr>
          <p:cNvSpPr txBox="1"/>
          <p:nvPr/>
        </p:nvSpPr>
        <p:spPr>
          <a:xfrm>
            <a:off x="2710694" y="5228620"/>
            <a:ext cx="143661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ডিম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Egg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ডিম">
            <a:hlinkClick r:id="" action="ppaction://media"/>
            <a:extLst>
              <a:ext uri="{FF2B5EF4-FFF2-40B4-BE49-F238E27FC236}">
                <a16:creationId xmlns:a16="http://schemas.microsoft.com/office/drawing/2014/main" id="{253A7BB4-0BE4-4487-8E82-372B3B7CDF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21443" y="770649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graphics of plate of fruits drawing | Free SVG">
            <a:extLst>
              <a:ext uri="{FF2B5EF4-FFF2-40B4-BE49-F238E27FC236}">
                <a16:creationId xmlns:a16="http://schemas.microsoft.com/office/drawing/2014/main" id="{13E85F15-29A0-458B-97A4-473967CB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" y="1548714"/>
            <a:ext cx="5696789" cy="36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C5E50-6571-4F24-9AC1-AEBB9761933A}"/>
              </a:ext>
            </a:extLst>
          </p:cNvPr>
          <p:cNvSpPr txBox="1"/>
          <p:nvPr/>
        </p:nvSpPr>
        <p:spPr>
          <a:xfrm>
            <a:off x="2704281" y="6390155"/>
            <a:ext cx="1449436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ফল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Fruit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ফল">
            <a:hlinkClick r:id="" action="ppaction://media"/>
            <a:extLst>
              <a:ext uri="{FF2B5EF4-FFF2-40B4-BE49-F238E27FC236}">
                <a16:creationId xmlns:a16="http://schemas.microsoft.com/office/drawing/2014/main" id="{4A699B66-13C7-4E0F-A4F7-7A7D532B84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53681" y="79701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range Juice | Free SVG">
            <a:extLst>
              <a:ext uri="{FF2B5EF4-FFF2-40B4-BE49-F238E27FC236}">
                <a16:creationId xmlns:a16="http://schemas.microsoft.com/office/drawing/2014/main" id="{E21E5282-630D-417D-99F3-9B5AB6AE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10962"/>
            <a:ext cx="4818106" cy="48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CD7C3-8D2A-47DC-B551-33D8C1BF72F1}"/>
              </a:ext>
            </a:extLst>
          </p:cNvPr>
          <p:cNvSpPr txBox="1"/>
          <p:nvPr/>
        </p:nvSpPr>
        <p:spPr>
          <a:xfrm>
            <a:off x="1712824" y="6531576"/>
            <a:ext cx="3432351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ফলের</a:t>
            </a:r>
            <a:r>
              <a:rPr lang="en-US" sz="5400" b="1" dirty="0"/>
              <a:t> </a:t>
            </a:r>
            <a:r>
              <a:rPr lang="en-US" sz="5400" b="1" dirty="0" err="1"/>
              <a:t>রস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Fruit Juice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ফল-এর রস">
            <a:hlinkClick r:id="" action="ppaction://media"/>
            <a:extLst>
              <a:ext uri="{FF2B5EF4-FFF2-40B4-BE49-F238E27FC236}">
                <a16:creationId xmlns:a16="http://schemas.microsoft.com/office/drawing/2014/main" id="{19D8D130-10C8-4A13-B928-73FA26A161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09054" y="801129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ananas | Free Stock Photo | Illustration of bananas | # 15909">
            <a:extLst>
              <a:ext uri="{FF2B5EF4-FFF2-40B4-BE49-F238E27FC236}">
                <a16:creationId xmlns:a16="http://schemas.microsoft.com/office/drawing/2014/main" id="{8525E70D-1FCF-401A-A722-19A8ECA4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6" y="911991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4ACAED-16BC-4CEB-8BBA-3159E73B0F5E}"/>
              </a:ext>
            </a:extLst>
          </p:cNvPr>
          <p:cNvSpPr txBox="1"/>
          <p:nvPr/>
        </p:nvSpPr>
        <p:spPr>
          <a:xfrm>
            <a:off x="2559390" y="5739365"/>
            <a:ext cx="1871025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কলা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Banana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কলা">
            <a:hlinkClick r:id="" action="ppaction://media"/>
            <a:extLst>
              <a:ext uri="{FF2B5EF4-FFF2-40B4-BE49-F238E27FC236}">
                <a16:creationId xmlns:a16="http://schemas.microsoft.com/office/drawing/2014/main" id="{AA58F6F0-9094-4074-BD97-51AF9CC181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77248" y="8077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EAEF61C-A85B-4E4A-8427-848F4B80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87" y="711337"/>
            <a:ext cx="3810773" cy="533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28929-3243-44F7-88B1-33CB18E987D0}"/>
              </a:ext>
            </a:extLst>
          </p:cNvPr>
          <p:cNvSpPr txBox="1"/>
          <p:nvPr/>
        </p:nvSpPr>
        <p:spPr>
          <a:xfrm>
            <a:off x="2330778" y="6612576"/>
            <a:ext cx="1899879" cy="147732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আঙুর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Grapes</a:t>
            </a:r>
          </a:p>
        </p:txBody>
      </p:sp>
      <p:pic>
        <p:nvPicPr>
          <p:cNvPr id="2" name="আঙুর">
            <a:hlinkClick r:id="" action="ppaction://media"/>
            <a:extLst>
              <a:ext uri="{FF2B5EF4-FFF2-40B4-BE49-F238E27FC236}">
                <a16:creationId xmlns:a16="http://schemas.microsoft.com/office/drawing/2014/main" id="{0803383F-58A0-4B8B-A470-4E950A65F6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12260" y="793750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5AED40-D572-4327-8912-23617557E0ED}"/>
              </a:ext>
            </a:extLst>
          </p:cNvPr>
          <p:cNvSpPr txBox="1"/>
          <p:nvPr/>
        </p:nvSpPr>
        <p:spPr>
          <a:xfrm>
            <a:off x="2106074" y="6168911"/>
            <a:ext cx="2213235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আপেল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Apple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1026" name="Picture 2" descr="Apple | Free Stock Photo | Illustration of a red apple | # 11436">
            <a:extLst>
              <a:ext uri="{FF2B5EF4-FFF2-40B4-BE49-F238E27FC236}">
                <a16:creationId xmlns:a16="http://schemas.microsoft.com/office/drawing/2014/main" id="{E68B7450-5290-477C-B939-59390E35F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53" y="943764"/>
            <a:ext cx="4638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আপেল">
            <a:hlinkClick r:id="" action="ppaction://media"/>
            <a:extLst>
              <a:ext uri="{FF2B5EF4-FFF2-40B4-BE49-F238E27FC236}">
                <a16:creationId xmlns:a16="http://schemas.microsoft.com/office/drawing/2014/main" id="{DA67AA2F-2D37-40AE-9212-AC950206B0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27228" y="797834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86</Words>
  <Application>Microsoft Office PowerPoint</Application>
  <PresentationFormat>On-screen Show (4:3)</PresentationFormat>
  <Paragraphs>65</Paragraphs>
  <Slides>22</Slides>
  <Notes>0</Notes>
  <HiddenSlides>0</HiddenSlides>
  <MMClips>22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18</cp:revision>
  <dcterms:created xsi:type="dcterms:W3CDTF">2020-08-02T03:05:16Z</dcterms:created>
  <dcterms:modified xsi:type="dcterms:W3CDTF">2020-08-09T18:02:26Z</dcterms:modified>
</cp:coreProperties>
</file>