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4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3AFB0-F4ED-436A-A2E3-F7D9C0D69815}" v="2" dt="2024-09-29T19:57:04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133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47F5-064C-42BD-8D1B-45AFD4CE21E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90B6-98DF-48F5-898F-4C2B8AD3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E5D0EB-4D5C-332F-D258-EBD30EB3EB74}"/>
              </a:ext>
            </a:extLst>
          </p:cNvPr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5D4D056-2940-8EDA-3D3C-F7DD0EE30243}"/>
                </a:ext>
              </a:extLst>
            </p:cNvPr>
            <p:cNvSpPr/>
            <p:nvPr/>
          </p:nvSpPr>
          <p:spPr>
            <a:xfrm>
              <a:off x="0" y="0"/>
              <a:ext cx="6858000" cy="914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Roses In Vase Stock Vector Illustration and Royalty Free ...">
              <a:extLst>
                <a:ext uri="{FF2B5EF4-FFF2-40B4-BE49-F238E27FC236}">
                  <a16:creationId xmlns:a16="http://schemas.microsoft.com/office/drawing/2014/main" id="{85B85D81-F8B3-8CEC-CD18-15D9CABEF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8" y="2174789"/>
              <a:ext cx="6456124" cy="64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1FF9ED-EE3E-A02F-FFD2-974AF090A735}"/>
                </a:ext>
              </a:extLst>
            </p:cNvPr>
            <p:cNvSpPr txBox="1"/>
            <p:nvPr/>
          </p:nvSpPr>
          <p:spPr>
            <a:xfrm>
              <a:off x="1986938" y="1069206"/>
              <a:ext cx="28841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6000" b="1" dirty="0">
                  <a:latin typeface="Nirmala UI" panose="020B0502040204020203" pitchFamily="34" charset="0"/>
                  <a:cs typeface="Nirmala UI" panose="020B0502040204020203" pitchFamily="34" charset="0"/>
                </a:rPr>
                <a:t>গোলাপ</a:t>
              </a:r>
              <a:endParaRPr lang="en-US" sz="6000" b="1" dirty="0"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6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2ECF028-EDF1-F573-8F00-F095CAFE5E54}"/>
              </a:ext>
            </a:extLst>
          </p:cNvPr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615706-EEA5-BA6F-3EEF-8CDC35E418D6}"/>
                </a:ext>
              </a:extLst>
            </p:cNvPr>
            <p:cNvSpPr/>
            <p:nvPr/>
          </p:nvSpPr>
          <p:spPr>
            <a:xfrm>
              <a:off x="0" y="0"/>
              <a:ext cx="6858000" cy="914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Flute Clipart Images | Free Download | PNG Transparent Background - Pngtree">
              <a:extLst>
                <a:ext uri="{FF2B5EF4-FFF2-40B4-BE49-F238E27FC236}">
                  <a16:creationId xmlns:a16="http://schemas.microsoft.com/office/drawing/2014/main" id="{B74D7027-FDC8-DDDD-38A1-660D4B4AC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89" b="90000" l="3056" r="961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8" t="9416" r="4899" b="20081"/>
            <a:stretch/>
          </p:blipFill>
          <p:spPr bwMode="auto">
            <a:xfrm rot="6945180">
              <a:off x="459944" y="3501700"/>
              <a:ext cx="3682375" cy="297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F5DCD8-22C8-43BE-9191-6412ACAE3E95}"/>
                </a:ext>
              </a:extLst>
            </p:cNvPr>
            <p:cNvSpPr txBox="1"/>
            <p:nvPr/>
          </p:nvSpPr>
          <p:spPr>
            <a:xfrm>
              <a:off x="2426962" y="1243623"/>
              <a:ext cx="20040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6000" b="1" dirty="0">
                  <a:latin typeface="Nirmala UI" panose="020B0502040204020203" pitchFamily="34" charset="0"/>
                  <a:cs typeface="Nirmala UI" panose="020B0502040204020203" pitchFamily="34" charset="0"/>
                </a:rPr>
                <a:t>বু</a:t>
              </a:r>
              <a:r>
                <a:rPr lang="en-US" sz="6000" b="1" dirty="0" err="1">
                  <a:latin typeface="Nirmala UI" panose="020B0502040204020203" pitchFamily="34" charset="0"/>
                  <a:cs typeface="Nirmala UI" panose="020B0502040204020203" pitchFamily="34" charset="0"/>
                </a:rPr>
                <a:t>বাই</a:t>
              </a:r>
              <a:endParaRPr lang="en-US" sz="6000" b="1" dirty="0"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pic>
          <p:nvPicPr>
            <p:cNvPr id="1026" name="Picture 2" descr="Violin Clipart Images - Free Download on Freepik">
              <a:extLst>
                <a:ext uri="{FF2B5EF4-FFF2-40B4-BE49-F238E27FC236}">
                  <a16:creationId xmlns:a16="http://schemas.microsoft.com/office/drawing/2014/main" id="{22D9AA55-0251-80E1-0DC6-E0E1936DD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52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93472">
              <a:off x="2133403" y="1843160"/>
              <a:ext cx="4176895" cy="6506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650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10245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Nirmala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43</cp:revision>
  <dcterms:created xsi:type="dcterms:W3CDTF">2020-08-20T11:43:16Z</dcterms:created>
  <dcterms:modified xsi:type="dcterms:W3CDTF">2024-09-29T19:57:43Z</dcterms:modified>
</cp:coreProperties>
</file>