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5"/>
  </p:notesMasterIdLst>
  <p:sldIdLst>
    <p:sldId id="275" r:id="rId2"/>
    <p:sldId id="276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Reading</a:t>
            </a:r>
          </a:p>
        </p:txBody>
      </p:sp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Simple Words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08771" y="1718292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র ক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812836" y="4407446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7098614" y="4408420"/>
            <a:ext cx="190949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198C46-418A-421B-9366-A64618B0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95" y="5346981"/>
            <a:ext cx="743776" cy="420660"/>
          </a:xfrm>
          <a:prstGeom prst="rect">
            <a:avLst/>
          </a:prstGeom>
        </p:spPr>
      </p:pic>
      <p:pic>
        <p:nvPicPr>
          <p:cNvPr id="38" name="Picture 2" descr="Background Blue Cartoon Children | Arte di bambino, Immagini di sfondo,  Sfondi">
            <a:extLst>
              <a:ext uri="{FF2B5EF4-FFF2-40B4-BE49-F238E27FC236}">
                <a16:creationId xmlns:a16="http://schemas.microsoft.com/office/drawing/2014/main" id="{C9006A9C-B9FF-4A44-862E-CA3BB2D13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5"/>
          <a:stretch/>
        </p:blipFill>
        <p:spPr bwMode="auto">
          <a:xfrm>
            <a:off x="-34475" y="1565076"/>
            <a:ext cx="2262278" cy="17809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D03E184-95B6-4F1B-8E02-F536AEAC9E26}"/>
              </a:ext>
            </a:extLst>
          </p:cNvPr>
          <p:cNvSpPr txBox="1"/>
          <p:nvPr/>
        </p:nvSpPr>
        <p:spPr>
          <a:xfrm rot="11553119">
            <a:off x="380583" y="2814696"/>
            <a:ext cx="65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কথা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পড়া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সহজ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08771" y="1718292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র ক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812836" y="4407446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7098614" y="4408420"/>
            <a:ext cx="190949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198C46-418A-421B-9366-A64618B0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95" y="5346981"/>
            <a:ext cx="743776" cy="420660"/>
          </a:xfrm>
          <a:prstGeom prst="rect">
            <a:avLst/>
          </a:prstGeom>
        </p:spPr>
      </p:pic>
      <p:pic>
        <p:nvPicPr>
          <p:cNvPr id="38" name="Picture 2" descr="Background Blue Cartoon Children | Arte di bambino, Immagini di sfondo,  Sfondi">
            <a:extLst>
              <a:ext uri="{FF2B5EF4-FFF2-40B4-BE49-F238E27FC236}">
                <a16:creationId xmlns:a16="http://schemas.microsoft.com/office/drawing/2014/main" id="{C9006A9C-B9FF-4A44-862E-CA3BB2D13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5"/>
          <a:stretch/>
        </p:blipFill>
        <p:spPr bwMode="auto">
          <a:xfrm>
            <a:off x="-34475" y="1565076"/>
            <a:ext cx="2262278" cy="17809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D03E184-95B6-4F1B-8E02-F536AEAC9E26}"/>
              </a:ext>
            </a:extLst>
          </p:cNvPr>
          <p:cNvSpPr txBox="1"/>
          <p:nvPr/>
        </p:nvSpPr>
        <p:spPr>
          <a:xfrm rot="11553119">
            <a:off x="380583" y="2814696"/>
            <a:ext cx="65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কথা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15FC1-9C1B-4E1A-A2F1-84503BCC964D}"/>
              </a:ext>
            </a:extLst>
          </p:cNvPr>
          <p:cNvGrpSpPr/>
          <p:nvPr/>
        </p:nvGrpSpPr>
        <p:grpSpPr>
          <a:xfrm rot="5400000">
            <a:off x="3349733" y="1261993"/>
            <a:ext cx="5314443" cy="4303704"/>
            <a:chOff x="2464357" y="418724"/>
            <a:chExt cx="7554829" cy="5481260"/>
          </a:xfrm>
        </p:grpSpPr>
        <p:pic>
          <p:nvPicPr>
            <p:cNvPr id="1052" name="Picture 28" descr="Daisy decorative frame vector clip art | Free SVG">
              <a:extLst>
                <a:ext uri="{FF2B5EF4-FFF2-40B4-BE49-F238E27FC236}">
                  <a16:creationId xmlns:a16="http://schemas.microsoft.com/office/drawing/2014/main" id="{05318AAB-B5A5-48EA-B506-4606F8BD7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cho">
              <a:hlinkClick r:id="" action="ppaction://media"/>
              <a:extLst>
                <a:ext uri="{FF2B5EF4-FFF2-40B4-BE49-F238E27FC236}">
                  <a16:creationId xmlns:a16="http://schemas.microsoft.com/office/drawing/2014/main" id="{F43C3607-AAA6-4053-ABA6-D7E03F36285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3135</TotalTime>
  <Words>104</Words>
  <Application>Microsoft Office PowerPoint</Application>
  <PresentationFormat>Widescreen</PresentationFormat>
  <Paragraphs>34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93</cp:revision>
  <dcterms:created xsi:type="dcterms:W3CDTF">2020-07-21T12:20:19Z</dcterms:created>
  <dcterms:modified xsi:type="dcterms:W3CDTF">2022-06-12T12:19:17Z</dcterms:modified>
</cp:coreProperties>
</file>