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74" r:id="rId2"/>
    <p:sldId id="269" r:id="rId3"/>
    <p:sldId id="273" r:id="rId4"/>
    <p:sldId id="270" r:id="rId5"/>
    <p:sldId id="26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229567" y="5343675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118525" y="1579601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Whiteboard White Board Dry Erase - Free image on Pixabay">
            <a:extLst>
              <a:ext uri="{FF2B5EF4-FFF2-40B4-BE49-F238E27FC236}">
                <a16:creationId xmlns:a16="http://schemas.microsoft.com/office/drawing/2014/main" id="{0C93D529-6BFA-4F47-B452-30837BBD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44">
            <a:off x="6552001" y="2670010"/>
            <a:ext cx="3167455" cy="2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 rot="20557087">
            <a:off x="6991452" y="3441413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</a:t>
            </a:r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 </a:t>
            </a:r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 </a:t>
            </a:r>
            <a:r>
              <a:rPr lang="bn-IN" sz="3200" b="1" dirty="0">
                <a:solidFill>
                  <a:srgbClr val="7030A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ধ </a:t>
            </a:r>
            <a:r>
              <a:rPr lang="bn-IN" sz="3200" b="1" dirty="0">
                <a:solidFill>
                  <a:schemeClr val="accent5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ঝ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2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accent6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accent3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rgbClr val="FF0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7244D8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rgbClr val="7244D8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1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rgbClr val="0070C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318770" y="5262953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65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774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croll: Horizontal 24">
            <a:extLst>
              <a:ext uri="{FF2B5EF4-FFF2-40B4-BE49-F238E27FC236}">
                <a16:creationId xmlns:a16="http://schemas.microsoft.com/office/drawing/2014/main" id="{71EA940D-5EBB-48F5-8D77-9DFB6E3A05FB}"/>
              </a:ext>
            </a:extLst>
          </p:cNvPr>
          <p:cNvSpPr/>
          <p:nvPr/>
        </p:nvSpPr>
        <p:spPr>
          <a:xfrm>
            <a:off x="15409" y="1245692"/>
            <a:ext cx="2147398" cy="2030908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Letters with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same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278864" y="581963"/>
            <a:ext cx="6771851" cy="492782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 rot="16200000">
              <a:off x="3897672" y="79606"/>
              <a:ext cx="4515561" cy="602074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94FA6-855C-40FD-9CAB-161D3A55C5DB}"/>
              </a:ext>
            </a:extLst>
          </p:cNvPr>
          <p:cNvSpPr/>
          <p:nvPr/>
        </p:nvSpPr>
        <p:spPr>
          <a:xfrm>
            <a:off x="3585140" y="543794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53C94-3FC8-4B8C-8EC4-BF9872E2D65B}"/>
              </a:ext>
            </a:extLst>
          </p:cNvPr>
          <p:cNvSpPr/>
          <p:nvPr/>
        </p:nvSpPr>
        <p:spPr>
          <a:xfrm>
            <a:off x="4658648" y="5437944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0A62E-86A7-4A21-B6B8-776B369ABAFB}"/>
              </a:ext>
            </a:extLst>
          </p:cNvPr>
          <p:cNvSpPr/>
          <p:nvPr/>
        </p:nvSpPr>
        <p:spPr>
          <a:xfrm>
            <a:off x="5774704" y="547386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5B262-189A-4F18-8879-60E3CBA220D8}"/>
              </a:ext>
            </a:extLst>
          </p:cNvPr>
          <p:cNvSpPr/>
          <p:nvPr/>
        </p:nvSpPr>
        <p:spPr>
          <a:xfrm>
            <a:off x="6834078" y="548221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10D79-6FBB-4580-AEA5-E99ECEE04569}"/>
              </a:ext>
            </a:extLst>
          </p:cNvPr>
          <p:cNvSpPr/>
          <p:nvPr/>
        </p:nvSpPr>
        <p:spPr>
          <a:xfrm>
            <a:off x="7893452" y="54978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2C8D3-BFF6-447B-936D-142EC0806144}"/>
              </a:ext>
            </a:extLst>
          </p:cNvPr>
          <p:cNvSpPr/>
          <p:nvPr/>
        </p:nvSpPr>
        <p:spPr>
          <a:xfrm>
            <a:off x="8897201" y="54738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2568564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15FC1-9C1B-4E1A-A2F1-84503BCC964D}"/>
              </a:ext>
            </a:extLst>
          </p:cNvPr>
          <p:cNvGrpSpPr/>
          <p:nvPr/>
        </p:nvGrpSpPr>
        <p:grpSpPr>
          <a:xfrm rot="5400000">
            <a:off x="3349733" y="1261993"/>
            <a:ext cx="5314443" cy="4303704"/>
            <a:chOff x="2464357" y="418724"/>
            <a:chExt cx="7554829" cy="5481260"/>
          </a:xfrm>
        </p:grpSpPr>
        <p:pic>
          <p:nvPicPr>
            <p:cNvPr id="1052" name="Picture 28" descr="Daisy decorative frame vector clip art | Free SVG">
              <a:extLst>
                <a:ext uri="{FF2B5EF4-FFF2-40B4-BE49-F238E27FC236}">
                  <a16:creationId xmlns:a16="http://schemas.microsoft.com/office/drawing/2014/main" id="{05318AAB-B5A5-48EA-B506-4606F8BD7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cho">
              <a:hlinkClick r:id="" action="ppaction://media"/>
              <a:extLst>
                <a:ext uri="{FF2B5EF4-FFF2-40B4-BE49-F238E27FC236}">
                  <a16:creationId xmlns:a16="http://schemas.microsoft.com/office/drawing/2014/main" id="{F43C3607-AAA6-4053-ABA6-D7E03F36285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315473-4AE1-4D10-934B-4AA44989491E}"/>
              </a:ext>
            </a:extLst>
          </p:cNvPr>
          <p:cNvSpPr/>
          <p:nvPr/>
        </p:nvSpPr>
        <p:spPr>
          <a:xfrm>
            <a:off x="8733810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8954B127-C8D8-444E-9B0A-1E50FC53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9211313" y="1875995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670A1A62-4688-46C3-89B9-9D32ECE84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333096" y="2056456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BFC94A-E14C-4737-9B95-19D8778BFA3A}"/>
              </a:ext>
            </a:extLst>
          </p:cNvPr>
          <p:cNvSpPr/>
          <p:nvPr/>
        </p:nvSpPr>
        <p:spPr>
          <a:xfrm>
            <a:off x="6430429" y="260109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749BA-6739-49F8-AEE8-991CB3D77E96}"/>
              </a:ext>
            </a:extLst>
          </p:cNvPr>
          <p:cNvSpPr/>
          <p:nvPr/>
        </p:nvSpPr>
        <p:spPr>
          <a:xfrm>
            <a:off x="7342778" y="26010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ঔ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8F7F7-0D67-49D7-999D-7FA39BCE9CFF}"/>
              </a:ext>
            </a:extLst>
          </p:cNvPr>
          <p:cNvSpPr/>
          <p:nvPr/>
        </p:nvSpPr>
        <p:spPr>
          <a:xfrm>
            <a:off x="5571714" y="2601095"/>
            <a:ext cx="770040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ঐ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73FFE-FAF2-44BF-9D95-A02F10084C7C}"/>
              </a:ext>
            </a:extLst>
          </p:cNvPr>
          <p:cNvSpPr/>
          <p:nvPr/>
        </p:nvSpPr>
        <p:spPr>
          <a:xfrm>
            <a:off x="4712999" y="260590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70E40-F327-40EA-819B-620E6C507EEB}"/>
              </a:ext>
            </a:extLst>
          </p:cNvPr>
          <p:cNvSpPr/>
          <p:nvPr/>
        </p:nvSpPr>
        <p:spPr>
          <a:xfrm>
            <a:off x="3793496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1DB0B-DD5F-41AE-8900-36F8EC12E307}"/>
              </a:ext>
            </a:extLst>
          </p:cNvPr>
          <p:cNvSpPr/>
          <p:nvPr/>
        </p:nvSpPr>
        <p:spPr>
          <a:xfrm>
            <a:off x="2925760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E12E2-97D3-482E-B98C-A2967C204B11}"/>
              </a:ext>
            </a:extLst>
          </p:cNvPr>
          <p:cNvSpPr/>
          <p:nvPr/>
        </p:nvSpPr>
        <p:spPr>
          <a:xfrm>
            <a:off x="7302322" y="1681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ঊ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99DD-D0D7-47FD-AC7F-3E30249D15C5}"/>
              </a:ext>
            </a:extLst>
          </p:cNvPr>
          <p:cNvSpPr/>
          <p:nvPr/>
        </p:nvSpPr>
        <p:spPr>
          <a:xfrm>
            <a:off x="6430429" y="1681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উ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81D03-FE1F-44B1-8B50-B11B63F85B1C}"/>
              </a:ext>
            </a:extLst>
          </p:cNvPr>
          <p:cNvSpPr/>
          <p:nvPr/>
        </p:nvSpPr>
        <p:spPr>
          <a:xfrm>
            <a:off x="5571714" y="168137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ঈ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2E9B7-95B3-4332-8BE2-408C3D9D600E}"/>
              </a:ext>
            </a:extLst>
          </p:cNvPr>
          <p:cNvSpPr/>
          <p:nvPr/>
        </p:nvSpPr>
        <p:spPr>
          <a:xfrm>
            <a:off x="4699821" y="1681374"/>
            <a:ext cx="790372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ই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DAE1D3-C9CA-42E0-AF92-25BC36547937}"/>
              </a:ext>
            </a:extLst>
          </p:cNvPr>
          <p:cNvSpPr/>
          <p:nvPr/>
        </p:nvSpPr>
        <p:spPr>
          <a:xfrm>
            <a:off x="3797653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আ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6F6CE-EFC4-4093-85B3-4B14E3BED4C5}"/>
              </a:ext>
            </a:extLst>
          </p:cNvPr>
          <p:cNvSpPr/>
          <p:nvPr/>
        </p:nvSpPr>
        <p:spPr>
          <a:xfrm>
            <a:off x="2925760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অ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DECE54-C604-4A2E-B78F-A7C183620796}"/>
              </a:ext>
            </a:extLst>
          </p:cNvPr>
          <p:cNvGrpSpPr/>
          <p:nvPr/>
        </p:nvGrpSpPr>
        <p:grpSpPr>
          <a:xfrm>
            <a:off x="8876611" y="112834"/>
            <a:ext cx="3181672" cy="1917333"/>
            <a:chOff x="3357441" y="4176106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AD261F7-6DAB-47CB-9594-1BCC797B1B7F}"/>
                </a:ext>
              </a:extLst>
            </p:cNvPr>
            <p:cNvSpPr/>
            <p:nvPr/>
          </p:nvSpPr>
          <p:spPr>
            <a:xfrm>
              <a:off x="3357441" y="4176106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AAC3A69-26A9-4FB7-B8AC-2F6840AF6E11}"/>
                </a:ext>
              </a:extLst>
            </p:cNvPr>
            <p:cNvSpPr/>
            <p:nvPr/>
          </p:nvSpPr>
          <p:spPr>
            <a:xfrm>
              <a:off x="3514577" y="4295530"/>
              <a:ext cx="2877012" cy="16419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/>
                  </a:solidFill>
                </a:rPr>
                <a:t>স্বরবর্ণ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Shawrobawrno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3414546" y="765621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5891456" y="787867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5077880" y="772352"/>
            <a:ext cx="789991" cy="84526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6692235" y="787867"/>
            <a:ext cx="807787" cy="83493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4257730" y="76562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114092" y="5918646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F1D24F-54B2-49CD-B0E3-7BD3281CF8FB}"/>
              </a:ext>
            </a:extLst>
          </p:cNvPr>
          <p:cNvSpPr/>
          <p:nvPr/>
        </p:nvSpPr>
        <p:spPr>
          <a:xfrm>
            <a:off x="5904822" y="164655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CFCAC-495C-4C2B-92CA-93CC92C289BB}"/>
              </a:ext>
            </a:extLst>
          </p:cNvPr>
          <p:cNvSpPr/>
          <p:nvPr/>
        </p:nvSpPr>
        <p:spPr>
          <a:xfrm>
            <a:off x="5090677" y="164655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85DDE-C451-4D4B-94F4-DC504DE89CBB}"/>
              </a:ext>
            </a:extLst>
          </p:cNvPr>
          <p:cNvSpPr/>
          <p:nvPr/>
        </p:nvSpPr>
        <p:spPr>
          <a:xfrm>
            <a:off x="4248647" y="1622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ছ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8EC99-EFD4-42EB-B0C8-B85319214A30}"/>
              </a:ext>
            </a:extLst>
          </p:cNvPr>
          <p:cNvSpPr/>
          <p:nvPr/>
        </p:nvSpPr>
        <p:spPr>
          <a:xfrm>
            <a:off x="3438834" y="1622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চ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7CFD1-FE2A-4712-8A02-BC0E02B8D7C9}"/>
              </a:ext>
            </a:extLst>
          </p:cNvPr>
          <p:cNvSpPr/>
          <p:nvPr/>
        </p:nvSpPr>
        <p:spPr>
          <a:xfrm>
            <a:off x="3475970" y="32218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ত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89A6C-64E7-4C54-8687-E6B4AF9A8274}"/>
              </a:ext>
            </a:extLst>
          </p:cNvPr>
          <p:cNvSpPr/>
          <p:nvPr/>
        </p:nvSpPr>
        <p:spPr>
          <a:xfrm>
            <a:off x="4254820" y="32374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থ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2E7409-E21B-47FE-A985-74AD3D6CCBEA}"/>
              </a:ext>
            </a:extLst>
          </p:cNvPr>
          <p:cNvSpPr/>
          <p:nvPr/>
        </p:nvSpPr>
        <p:spPr>
          <a:xfrm>
            <a:off x="5101480" y="24402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557795-BEAF-41D4-BBB1-4FF0FEFDBED2}"/>
              </a:ext>
            </a:extLst>
          </p:cNvPr>
          <p:cNvSpPr/>
          <p:nvPr/>
        </p:nvSpPr>
        <p:spPr>
          <a:xfrm>
            <a:off x="3435820" y="24258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ট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7F950-7A05-437E-8EFB-F67AE5658BC0}"/>
              </a:ext>
            </a:extLst>
          </p:cNvPr>
          <p:cNvSpPr/>
          <p:nvPr/>
        </p:nvSpPr>
        <p:spPr>
          <a:xfrm>
            <a:off x="6704066" y="165407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ABFA6-780E-4B8F-85D3-AB314EA7BD7B}"/>
              </a:ext>
            </a:extLst>
          </p:cNvPr>
          <p:cNvSpPr/>
          <p:nvPr/>
        </p:nvSpPr>
        <p:spPr>
          <a:xfrm>
            <a:off x="5098568" y="32578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B985C7-5A5A-4F7F-88DE-F88800460736}"/>
              </a:ext>
            </a:extLst>
          </p:cNvPr>
          <p:cNvSpPr/>
          <p:nvPr/>
        </p:nvSpPr>
        <p:spPr>
          <a:xfrm>
            <a:off x="4253164" y="24431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E3DF7A-8ABA-4DD6-934D-E1D85F6F75E6}"/>
              </a:ext>
            </a:extLst>
          </p:cNvPr>
          <p:cNvSpPr/>
          <p:nvPr/>
        </p:nvSpPr>
        <p:spPr>
          <a:xfrm>
            <a:off x="5911949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ভ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0F798B-2790-4221-ACB0-8562B71630D1}"/>
              </a:ext>
            </a:extLst>
          </p:cNvPr>
          <p:cNvSpPr/>
          <p:nvPr/>
        </p:nvSpPr>
        <p:spPr>
          <a:xfrm>
            <a:off x="6729667" y="405252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ম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2C1F8F-7925-4DA7-8695-E1ADC1A6A3C2}"/>
              </a:ext>
            </a:extLst>
          </p:cNvPr>
          <p:cNvSpPr/>
          <p:nvPr/>
        </p:nvSpPr>
        <p:spPr>
          <a:xfrm>
            <a:off x="5875762" y="32457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ধ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B6CD3-CD36-4924-A64B-11AB08C11B9D}"/>
              </a:ext>
            </a:extLst>
          </p:cNvPr>
          <p:cNvSpPr/>
          <p:nvPr/>
        </p:nvSpPr>
        <p:spPr>
          <a:xfrm>
            <a:off x="6719510" y="325482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ন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3BF26E-D07F-4B79-969D-D7400C8018C2}"/>
              </a:ext>
            </a:extLst>
          </p:cNvPr>
          <p:cNvSpPr/>
          <p:nvPr/>
        </p:nvSpPr>
        <p:spPr>
          <a:xfrm>
            <a:off x="5914313" y="24440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ঢ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033079-68C8-445C-BC18-CA20E429EA7D}"/>
              </a:ext>
            </a:extLst>
          </p:cNvPr>
          <p:cNvSpPr/>
          <p:nvPr/>
        </p:nvSpPr>
        <p:spPr>
          <a:xfrm>
            <a:off x="6691507" y="243508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ণ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A9FAE2-09F1-4414-B180-8C7E619FD12D}"/>
              </a:ext>
            </a:extLst>
          </p:cNvPr>
          <p:cNvSpPr/>
          <p:nvPr/>
        </p:nvSpPr>
        <p:spPr>
          <a:xfrm>
            <a:off x="2698776" y="481731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4FE73E-D2D7-422A-B720-F8E3ED8365F7}"/>
              </a:ext>
            </a:extLst>
          </p:cNvPr>
          <p:cNvSpPr/>
          <p:nvPr/>
        </p:nvSpPr>
        <p:spPr>
          <a:xfrm>
            <a:off x="3467387" y="40213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প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1F034-7D65-426F-B076-02E8008F2B37}"/>
              </a:ext>
            </a:extLst>
          </p:cNvPr>
          <p:cNvSpPr/>
          <p:nvPr/>
        </p:nvSpPr>
        <p:spPr>
          <a:xfrm>
            <a:off x="4280144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82D2B-B7D1-460A-8661-CAC2F9E877B1}"/>
              </a:ext>
            </a:extLst>
          </p:cNvPr>
          <p:cNvSpPr/>
          <p:nvPr/>
        </p:nvSpPr>
        <p:spPr>
          <a:xfrm>
            <a:off x="5114262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5743C-EDC9-4B27-B2CC-8207C8112B63}"/>
              </a:ext>
            </a:extLst>
          </p:cNvPr>
          <p:cNvSpPr/>
          <p:nvPr/>
        </p:nvSpPr>
        <p:spPr>
          <a:xfrm>
            <a:off x="5917589" y="483250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D0AF9-DA5C-4803-B3B3-E8C271FCA8BF}"/>
              </a:ext>
            </a:extLst>
          </p:cNvPr>
          <p:cNvSpPr/>
          <p:nvPr/>
        </p:nvSpPr>
        <p:spPr>
          <a:xfrm>
            <a:off x="5098568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51C27-A9EA-4414-8801-C56A37506B05}"/>
              </a:ext>
            </a:extLst>
          </p:cNvPr>
          <p:cNvSpPr/>
          <p:nvPr/>
        </p:nvSpPr>
        <p:spPr>
          <a:xfrm>
            <a:off x="4281613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EBB99A-AE71-4DD6-96ED-99448378FC34}"/>
              </a:ext>
            </a:extLst>
          </p:cNvPr>
          <p:cNvSpPr/>
          <p:nvPr/>
        </p:nvSpPr>
        <p:spPr>
          <a:xfrm>
            <a:off x="3482688" y="48027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B8A251-E032-4B67-8B86-9C439405E930}"/>
              </a:ext>
            </a:extLst>
          </p:cNvPr>
          <p:cNvSpPr/>
          <p:nvPr/>
        </p:nvSpPr>
        <p:spPr>
          <a:xfrm>
            <a:off x="6722715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স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BFA3B8-367C-4EB9-8FF6-658FE1CDD868}"/>
              </a:ext>
            </a:extLst>
          </p:cNvPr>
          <p:cNvSpPr/>
          <p:nvPr/>
        </p:nvSpPr>
        <p:spPr>
          <a:xfrm>
            <a:off x="5911949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ং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BB6DCB-B1BB-4044-AF40-D7EB048D91F2}"/>
              </a:ext>
            </a:extLst>
          </p:cNvPr>
          <p:cNvSpPr/>
          <p:nvPr/>
        </p:nvSpPr>
        <p:spPr>
          <a:xfrm>
            <a:off x="7559779" y="481731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365D38-7A19-49C9-879C-BEA8A0DF5B4E}"/>
              </a:ext>
            </a:extLst>
          </p:cNvPr>
          <p:cNvSpPr/>
          <p:nvPr/>
        </p:nvSpPr>
        <p:spPr>
          <a:xfrm>
            <a:off x="2705494" y="55925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ড়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B00A9E-C452-4967-9964-11AFC498661A}"/>
              </a:ext>
            </a:extLst>
          </p:cNvPr>
          <p:cNvSpPr/>
          <p:nvPr/>
        </p:nvSpPr>
        <p:spPr>
          <a:xfrm>
            <a:off x="3476586" y="560207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ঢ়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D6601C-4E59-4C0A-B054-2F9568834B6C}"/>
              </a:ext>
            </a:extLst>
          </p:cNvPr>
          <p:cNvSpPr/>
          <p:nvPr/>
        </p:nvSpPr>
        <p:spPr>
          <a:xfrm>
            <a:off x="4275097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6EE01A-628E-4249-A16E-A416BF08F143}"/>
              </a:ext>
            </a:extLst>
          </p:cNvPr>
          <p:cNvSpPr/>
          <p:nvPr/>
        </p:nvSpPr>
        <p:spPr>
          <a:xfrm>
            <a:off x="5112562" y="560027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EF5A56-1EE4-407D-82FC-13960782BE80}"/>
              </a:ext>
            </a:extLst>
          </p:cNvPr>
          <p:cNvSpPr/>
          <p:nvPr/>
        </p:nvSpPr>
        <p:spPr>
          <a:xfrm>
            <a:off x="6716514" y="559255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ঃ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06938-7B3A-4FB7-82BB-2A3EF2741FDA}"/>
              </a:ext>
            </a:extLst>
          </p:cNvPr>
          <p:cNvSpPr/>
          <p:nvPr/>
        </p:nvSpPr>
        <p:spPr>
          <a:xfrm>
            <a:off x="7543272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ঁ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0D2DB4-3E86-41BD-8A70-854014384CEA}"/>
              </a:ext>
            </a:extLst>
          </p:cNvPr>
          <p:cNvGrpSpPr/>
          <p:nvPr/>
        </p:nvGrpSpPr>
        <p:grpSpPr>
          <a:xfrm>
            <a:off x="8774063" y="88699"/>
            <a:ext cx="3181672" cy="1917333"/>
            <a:chOff x="3516727" y="4118257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E4292E0-F7C9-4EBF-8040-72DEA6847988}"/>
                </a:ext>
              </a:extLst>
            </p:cNvPr>
            <p:cNvSpPr/>
            <p:nvPr/>
          </p:nvSpPr>
          <p:spPr>
            <a:xfrm>
              <a:off x="3516727" y="4118257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4128026-8943-4D0D-95CB-AEE945E55AEA}"/>
                </a:ext>
              </a:extLst>
            </p:cNvPr>
            <p:cNvSpPr/>
            <p:nvPr/>
          </p:nvSpPr>
          <p:spPr>
            <a:xfrm>
              <a:off x="3669057" y="4283533"/>
              <a:ext cx="2877012" cy="15867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4000" b="1" dirty="0">
                  <a:solidFill>
                    <a:schemeClr val="tx1"/>
                  </a:solidFill>
                </a:rPr>
                <a:t>ব্যঞ্জনবর্ণ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Byanjonbawrno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3584</TotalTime>
  <Words>189</Words>
  <Application>Microsoft Office PowerPoint</Application>
  <PresentationFormat>Widescreen</PresentationFormat>
  <Paragraphs>102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85</cp:revision>
  <dcterms:created xsi:type="dcterms:W3CDTF">2020-07-21T12:20:19Z</dcterms:created>
  <dcterms:modified xsi:type="dcterms:W3CDTF">2022-02-28T06:19:54Z</dcterms:modified>
</cp:coreProperties>
</file>