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EA56B-8B24-426B-90C5-E8DCB9E0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923" y="2285009"/>
            <a:ext cx="2956816" cy="2780017"/>
          </a:xfrm>
          <a:prstGeom prst="rect">
            <a:avLst/>
          </a:prstGeom>
        </p:spPr>
      </p:pic>
      <p:pic>
        <p:nvPicPr>
          <p:cNvPr id="7" name="New Recording 37">
            <a:hlinkClick r:id="" action="ppaction://media"/>
            <a:extLst>
              <a:ext uri="{FF2B5EF4-FFF2-40B4-BE49-F238E27FC236}">
                <a16:creationId xmlns:a16="http://schemas.microsoft.com/office/drawing/2014/main" id="{EA0E3760-41A5-4D9E-A51B-BA4A71813BB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81" end="2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06931" y="7686751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ED209B-5F7B-4A35-9BB9-075D3A8978C8}"/>
              </a:ext>
            </a:extLst>
          </p:cNvPr>
          <p:cNvSpPr txBox="1"/>
          <p:nvPr/>
        </p:nvSpPr>
        <p:spPr>
          <a:xfrm>
            <a:off x="2837331" y="5434148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(aw)</a:t>
            </a:r>
          </a:p>
        </p:txBody>
      </p:sp>
    </p:spTree>
    <p:extLst>
      <p:ext uri="{BB962C8B-B14F-4D97-AF65-F5344CB8AC3E}">
        <p14:creationId xmlns:p14="http://schemas.microsoft.com/office/powerpoint/2010/main" val="7761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w">
            <a:hlinkClick r:id="" action="ppaction://media"/>
            <a:extLst>
              <a:ext uri="{FF2B5EF4-FFF2-40B4-BE49-F238E27FC236}">
                <a16:creationId xmlns:a16="http://schemas.microsoft.com/office/drawing/2014/main" id="{984751F3-126F-4AEB-A987-CD92E4FDD9D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70" end="55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599" y="6437833"/>
            <a:ext cx="304800" cy="304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A1383B1-ECE7-4E35-BCE2-35FA40CD48A5}"/>
              </a:ext>
            </a:extLst>
          </p:cNvPr>
          <p:cNvGrpSpPr/>
          <p:nvPr/>
        </p:nvGrpSpPr>
        <p:grpSpPr>
          <a:xfrm>
            <a:off x="1289117" y="1226458"/>
            <a:ext cx="4279763" cy="5211375"/>
            <a:chOff x="1289117" y="1226458"/>
            <a:chExt cx="4279763" cy="52113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1C12FD-CC76-4405-9CB6-6426014A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9117" y="1731313"/>
              <a:ext cx="4279763" cy="47065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9F1DE5-689F-4DBE-B233-677EA543CBC9}"/>
                </a:ext>
              </a:extLst>
            </p:cNvPr>
            <p:cNvSpPr txBox="1"/>
            <p:nvPr/>
          </p:nvSpPr>
          <p:spPr>
            <a:xfrm>
              <a:off x="3735977" y="1226458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awlpo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735CAE-78D9-4E0C-A0AB-05C14CC8270B}"/>
                </a:ext>
              </a:extLst>
            </p:cNvPr>
            <p:cNvSpPr txBox="1"/>
            <p:nvPr/>
          </p:nvSpPr>
          <p:spPr>
            <a:xfrm>
              <a:off x="1663336" y="1226458"/>
              <a:ext cx="113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awnek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2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</cp:revision>
  <dcterms:created xsi:type="dcterms:W3CDTF">2020-07-25T00:22:55Z</dcterms:created>
  <dcterms:modified xsi:type="dcterms:W3CDTF">2020-08-24T04:08:19Z</dcterms:modified>
</cp:coreProperties>
</file>