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77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4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C5422-D61D-4577-89BC-1CFD38902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373" y="2100394"/>
            <a:ext cx="2810500" cy="2609314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78A2A48-CB7B-4BD2-94DE-494CAB6A399C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56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7215052"/>
            <a:ext cx="3048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5DB2E-7871-473C-925C-42B421B82E86}"/>
              </a:ext>
            </a:extLst>
          </p:cNvPr>
          <p:cNvSpPr txBox="1"/>
          <p:nvPr/>
        </p:nvSpPr>
        <p:spPr>
          <a:xfrm>
            <a:off x="2587433" y="5390722"/>
            <a:ext cx="1526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(a/aa)</a:t>
            </a:r>
          </a:p>
        </p:txBody>
      </p:sp>
    </p:spTree>
    <p:extLst>
      <p:ext uri="{BB962C8B-B14F-4D97-AF65-F5344CB8AC3E}">
        <p14:creationId xmlns:p14="http://schemas.microsoft.com/office/powerpoint/2010/main" val="160680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apel">
            <a:hlinkClick r:id="" action="ppaction://media"/>
            <a:extLst>
              <a:ext uri="{FF2B5EF4-FFF2-40B4-BE49-F238E27FC236}">
                <a16:creationId xmlns:a16="http://schemas.microsoft.com/office/drawing/2014/main" id="{0488B124-734A-4357-912F-5563D4BCE28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26" end="31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6814637"/>
            <a:ext cx="304800" cy="3048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84F7BF6-D82B-4198-9403-CD30A0FD1BE2}"/>
              </a:ext>
            </a:extLst>
          </p:cNvPr>
          <p:cNvGrpSpPr/>
          <p:nvPr/>
        </p:nvGrpSpPr>
        <p:grpSpPr>
          <a:xfrm>
            <a:off x="1295215" y="1538638"/>
            <a:ext cx="4267570" cy="4790074"/>
            <a:chOff x="1295215" y="1538638"/>
            <a:chExt cx="4267570" cy="47900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57206A-E02F-4E24-BAE5-405129DDA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5215" y="2024563"/>
              <a:ext cx="4267570" cy="430414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391FD0-3937-4A0B-9086-29701BC376DA}"/>
                </a:ext>
              </a:extLst>
            </p:cNvPr>
            <p:cNvSpPr txBox="1"/>
            <p:nvPr/>
          </p:nvSpPr>
          <p:spPr>
            <a:xfrm>
              <a:off x="1863634" y="1538638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(</a:t>
              </a:r>
              <a:r>
                <a:rPr lang="en-US" sz="2000" b="1" dirty="0" err="1">
                  <a:solidFill>
                    <a:srgbClr val="0070C0"/>
                  </a:solidFill>
                </a:rPr>
                <a:t>aapel</a:t>
              </a:r>
              <a:r>
                <a:rPr lang="en-US" sz="2000" b="1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FD717C-0008-4250-BF7A-9B91015BC03B}"/>
                </a:ext>
              </a:extLst>
            </p:cNvPr>
            <p:cNvSpPr txBox="1"/>
            <p:nvPr/>
          </p:nvSpPr>
          <p:spPr>
            <a:xfrm>
              <a:off x="3905778" y="1538638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(</a:t>
              </a:r>
              <a:r>
                <a:rPr lang="en-US" sz="2000" b="1" dirty="0" err="1">
                  <a:solidFill>
                    <a:srgbClr val="0070C0"/>
                  </a:solidFill>
                </a:rPr>
                <a:t>aam</a:t>
              </a:r>
              <a:r>
                <a:rPr lang="en-US" sz="2000" b="1" dirty="0">
                  <a:solidFill>
                    <a:srgbClr val="0070C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1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11</Words>
  <Application>Microsoft Office PowerPoint</Application>
  <PresentationFormat>On-screen Show (4:3)</PresentationFormat>
  <Paragraphs>3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4</cp:revision>
  <dcterms:created xsi:type="dcterms:W3CDTF">2020-07-25T00:22:55Z</dcterms:created>
  <dcterms:modified xsi:type="dcterms:W3CDTF">2020-08-24T04:08:49Z</dcterms:modified>
</cp:coreProperties>
</file>